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18" r:id="rId3"/>
    <p:sldId id="334" r:id="rId4"/>
    <p:sldId id="335" r:id="rId5"/>
    <p:sldId id="345" r:id="rId6"/>
    <p:sldId id="338" r:id="rId7"/>
    <p:sldId id="306" r:id="rId8"/>
    <p:sldId id="341" r:id="rId9"/>
    <p:sldId id="340" r:id="rId10"/>
    <p:sldId id="346" r:id="rId11"/>
    <p:sldId id="320" r:id="rId12"/>
    <p:sldId id="330" r:id="rId13"/>
    <p:sldId id="347" r:id="rId14"/>
    <p:sldId id="348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Mravlja" initials="MM" lastIdx="1" clrIdx="0">
    <p:extLst>
      <p:ext uri="{19B8F6BF-5375-455C-9EA6-DF929625EA0E}">
        <p15:presenceInfo xmlns:p15="http://schemas.microsoft.com/office/powerpoint/2012/main" userId="S-1-5-21-965164676-2835510503-3342312013-11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C57"/>
    <a:srgbClr val="F7B9B7"/>
    <a:srgbClr val="F49C9A"/>
    <a:srgbClr val="C82506"/>
    <a:srgbClr val="4F5459"/>
    <a:srgbClr val="585E64"/>
    <a:srgbClr val="273442"/>
    <a:srgbClr val="A1A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14" autoAdjust="0"/>
    <p:restoredTop sz="94045" autoAdjust="0"/>
  </p:normalViewPr>
  <p:slideViewPr>
    <p:cSldViewPr snapToGrid="0">
      <p:cViewPr varScale="1">
        <p:scale>
          <a:sx n="87" d="100"/>
          <a:sy n="87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86810F-C862-4E98-AF9F-A1B1791FF847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sl-SI"/>
        </a:p>
      </dgm:t>
    </dgm:pt>
    <dgm:pt modelId="{27E045E8-C443-41F7-B268-56C346B8106B}">
      <dgm:prSet phldrT="[besedilo]" phldr="0" custT="1"/>
      <dgm:spPr/>
      <dgm:t>
        <a:bodyPr/>
        <a:lstStyle/>
        <a:p>
          <a:r>
            <a:rPr lang="sl-SI" sz="1900" b="0" dirty="0">
              <a:solidFill>
                <a:schemeClr val="bg1"/>
              </a:solidFill>
            </a:rPr>
            <a:t>Percepcija omejenih možnosti</a:t>
          </a:r>
        </a:p>
      </dgm:t>
    </dgm:pt>
    <dgm:pt modelId="{ECCC79F8-B8DA-44A9-BE12-05D5A4D0340D}" type="parTrans" cxnId="{DE5299D8-E571-4469-A2F8-EEDA1AA06249}">
      <dgm:prSet/>
      <dgm:spPr/>
      <dgm:t>
        <a:bodyPr/>
        <a:lstStyle/>
        <a:p>
          <a:endParaRPr lang="sl-SI" sz="1900"/>
        </a:p>
      </dgm:t>
    </dgm:pt>
    <dgm:pt modelId="{AEFB1712-69AB-4EF4-97DA-280A192E6859}" type="sibTrans" cxnId="{DE5299D8-E571-4469-A2F8-EEDA1AA06249}">
      <dgm:prSet/>
      <dgm:spPr/>
      <dgm:t>
        <a:bodyPr/>
        <a:lstStyle/>
        <a:p>
          <a:endParaRPr lang="sl-SI" sz="1900"/>
        </a:p>
      </dgm:t>
    </dgm:pt>
    <dgm:pt modelId="{5B830043-0E53-46B0-82A1-E1252DDA7D1A}">
      <dgm:prSet phldrT="[besedilo]" phldr="0" custT="1"/>
      <dgm:spPr/>
      <dgm:t>
        <a:bodyPr/>
        <a:lstStyle/>
        <a:p>
          <a:r>
            <a:rPr lang="sl-SI" sz="1900" dirty="0">
              <a:solidFill>
                <a:schemeClr val="bg1"/>
              </a:solidFill>
            </a:rPr>
            <a:t>Osamljenost</a:t>
          </a:r>
        </a:p>
      </dgm:t>
    </dgm:pt>
    <dgm:pt modelId="{1844FDB4-0B4E-4F15-82C8-40AE63555FB0}" type="parTrans" cxnId="{98634F2B-2869-4CE4-816B-4FB3ABE635AD}">
      <dgm:prSet/>
      <dgm:spPr/>
      <dgm:t>
        <a:bodyPr/>
        <a:lstStyle/>
        <a:p>
          <a:endParaRPr lang="sl-SI" sz="1900"/>
        </a:p>
      </dgm:t>
    </dgm:pt>
    <dgm:pt modelId="{F001DC1F-C0F3-4A0F-A376-6EBFFAC2F30E}" type="sibTrans" cxnId="{98634F2B-2869-4CE4-816B-4FB3ABE635AD}">
      <dgm:prSet/>
      <dgm:spPr/>
      <dgm:t>
        <a:bodyPr/>
        <a:lstStyle/>
        <a:p>
          <a:endParaRPr lang="sl-SI" sz="1900"/>
        </a:p>
      </dgm:t>
    </dgm:pt>
    <dgm:pt modelId="{4C47E788-F8B7-42F7-B6AC-88A939C16737}">
      <dgm:prSet phldrT="[besedilo]" phldr="0" custT="1"/>
      <dgm:spPr/>
      <dgm:t>
        <a:bodyPr/>
        <a:lstStyle/>
        <a:p>
          <a:r>
            <a:rPr lang="sl-SI" sz="1900" dirty="0">
              <a:solidFill>
                <a:schemeClr val="bg1"/>
              </a:solidFill>
            </a:rPr>
            <a:t>Percepcija omejenih </a:t>
          </a:r>
          <a:r>
            <a:rPr lang="sl-SI" sz="1900" dirty="0" err="1">
              <a:solidFill>
                <a:schemeClr val="bg1"/>
              </a:solidFill>
            </a:rPr>
            <a:t>možnsoti</a:t>
          </a:r>
          <a:endParaRPr lang="sl-SI" sz="1900" dirty="0">
            <a:solidFill>
              <a:schemeClr val="bg1"/>
            </a:solidFill>
          </a:endParaRPr>
        </a:p>
      </dgm:t>
    </dgm:pt>
    <dgm:pt modelId="{00A6897C-2886-4DD3-BF17-A304BF1AAC1F}" type="parTrans" cxnId="{E3956D97-0B6B-4C66-8DA4-17DDF6DC8A2E}">
      <dgm:prSet/>
      <dgm:spPr/>
      <dgm:t>
        <a:bodyPr/>
        <a:lstStyle/>
        <a:p>
          <a:endParaRPr lang="sl-SI" sz="1900"/>
        </a:p>
      </dgm:t>
    </dgm:pt>
    <dgm:pt modelId="{78728524-02E2-4876-B177-E5E113E29ECE}" type="sibTrans" cxnId="{E3956D97-0B6B-4C66-8DA4-17DDF6DC8A2E}">
      <dgm:prSet/>
      <dgm:spPr/>
      <dgm:t>
        <a:bodyPr/>
        <a:lstStyle/>
        <a:p>
          <a:endParaRPr lang="sl-SI" sz="1900"/>
        </a:p>
      </dgm:t>
    </dgm:pt>
    <dgm:pt modelId="{9BE4A240-3DC5-47EE-9F50-847038E9ECB4}" type="pres">
      <dgm:prSet presAssocID="{4286810F-C862-4E98-AF9F-A1B1791FF84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F583FEC6-6B81-44D8-B89B-3BDABEF61308}" type="pres">
      <dgm:prSet presAssocID="{27E045E8-C443-41F7-B268-56C346B8106B}" presName="Accent1" presStyleCnt="0"/>
      <dgm:spPr/>
    </dgm:pt>
    <dgm:pt modelId="{60AAD08E-8EF5-4874-BBF5-AEDCAF8E16E0}" type="pres">
      <dgm:prSet presAssocID="{27E045E8-C443-41F7-B268-56C346B8106B}" presName="Accent" presStyleLbl="node1" presStyleIdx="0" presStyleCnt="3"/>
      <dgm:spPr/>
    </dgm:pt>
    <dgm:pt modelId="{3EDD9464-AD03-46AA-854B-F51B71AE39F6}" type="pres">
      <dgm:prSet presAssocID="{27E045E8-C443-41F7-B268-56C346B8106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760D61B-FDE9-434F-8C34-901F6DFC36EB}" type="pres">
      <dgm:prSet presAssocID="{5B830043-0E53-46B0-82A1-E1252DDA7D1A}" presName="Accent2" presStyleCnt="0"/>
      <dgm:spPr/>
    </dgm:pt>
    <dgm:pt modelId="{095AF15E-E227-44EE-8A4E-1F1C8A02A85C}" type="pres">
      <dgm:prSet presAssocID="{5B830043-0E53-46B0-82A1-E1252DDA7D1A}" presName="Accent" presStyleLbl="node1" presStyleIdx="1" presStyleCnt="3"/>
      <dgm:spPr/>
    </dgm:pt>
    <dgm:pt modelId="{8D0414AF-8E51-438C-9EFB-8EC55AA80475}" type="pres">
      <dgm:prSet presAssocID="{5B830043-0E53-46B0-82A1-E1252DDA7D1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A5D2AF3-0D49-421A-AF20-19FED34B7FF0}" type="pres">
      <dgm:prSet presAssocID="{4C47E788-F8B7-42F7-B6AC-88A939C16737}" presName="Accent3" presStyleCnt="0"/>
      <dgm:spPr/>
    </dgm:pt>
    <dgm:pt modelId="{A230A483-F458-438D-8D73-0E99E78E8C21}" type="pres">
      <dgm:prSet presAssocID="{4C47E788-F8B7-42F7-B6AC-88A939C16737}" presName="Accent" presStyleLbl="node1" presStyleIdx="2" presStyleCnt="3"/>
      <dgm:spPr/>
    </dgm:pt>
    <dgm:pt modelId="{BFB2EAFA-DD9D-4002-8E3B-C771F9AB0D6D}" type="pres">
      <dgm:prSet presAssocID="{4C47E788-F8B7-42F7-B6AC-88A939C1673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E3956D97-0B6B-4C66-8DA4-17DDF6DC8A2E}" srcId="{4286810F-C862-4E98-AF9F-A1B1791FF847}" destId="{4C47E788-F8B7-42F7-B6AC-88A939C16737}" srcOrd="2" destOrd="0" parTransId="{00A6897C-2886-4DD3-BF17-A304BF1AAC1F}" sibTransId="{78728524-02E2-4876-B177-E5E113E29ECE}"/>
    <dgm:cxn modelId="{1CD40C89-E977-40CD-A084-A5FC859EBA5D}" type="presOf" srcId="{4C47E788-F8B7-42F7-B6AC-88A939C16737}" destId="{BFB2EAFA-DD9D-4002-8E3B-C771F9AB0D6D}" srcOrd="0" destOrd="0" presId="urn:microsoft.com/office/officeart/2009/layout/CircleArrowProcess"/>
    <dgm:cxn modelId="{BB63F90E-2369-4E67-BE14-1E0B02D0C295}" type="presOf" srcId="{4286810F-C862-4E98-AF9F-A1B1791FF847}" destId="{9BE4A240-3DC5-47EE-9F50-847038E9ECB4}" srcOrd="0" destOrd="0" presId="urn:microsoft.com/office/officeart/2009/layout/CircleArrowProcess"/>
    <dgm:cxn modelId="{DE5299D8-E571-4469-A2F8-EEDA1AA06249}" srcId="{4286810F-C862-4E98-AF9F-A1B1791FF847}" destId="{27E045E8-C443-41F7-B268-56C346B8106B}" srcOrd="0" destOrd="0" parTransId="{ECCC79F8-B8DA-44A9-BE12-05D5A4D0340D}" sibTransId="{AEFB1712-69AB-4EF4-97DA-280A192E6859}"/>
    <dgm:cxn modelId="{98634F2B-2869-4CE4-816B-4FB3ABE635AD}" srcId="{4286810F-C862-4E98-AF9F-A1B1791FF847}" destId="{5B830043-0E53-46B0-82A1-E1252DDA7D1A}" srcOrd="1" destOrd="0" parTransId="{1844FDB4-0B4E-4F15-82C8-40AE63555FB0}" sibTransId="{F001DC1F-C0F3-4A0F-A376-6EBFFAC2F30E}"/>
    <dgm:cxn modelId="{C0EBAEC2-0529-49F6-A5FD-028C4EFC86C4}" type="presOf" srcId="{27E045E8-C443-41F7-B268-56C346B8106B}" destId="{3EDD9464-AD03-46AA-854B-F51B71AE39F6}" srcOrd="0" destOrd="0" presId="urn:microsoft.com/office/officeart/2009/layout/CircleArrowProcess"/>
    <dgm:cxn modelId="{F91A9C58-EDE9-4229-9BD1-542A33B2AD60}" type="presOf" srcId="{5B830043-0E53-46B0-82A1-E1252DDA7D1A}" destId="{8D0414AF-8E51-438C-9EFB-8EC55AA80475}" srcOrd="0" destOrd="0" presId="urn:microsoft.com/office/officeart/2009/layout/CircleArrowProcess"/>
    <dgm:cxn modelId="{88E84027-2203-43D9-A54A-55BA7FB96EB6}" type="presParOf" srcId="{9BE4A240-3DC5-47EE-9F50-847038E9ECB4}" destId="{F583FEC6-6B81-44D8-B89B-3BDABEF61308}" srcOrd="0" destOrd="0" presId="urn:microsoft.com/office/officeart/2009/layout/CircleArrowProcess"/>
    <dgm:cxn modelId="{47830BEC-BCF6-4C1B-83CA-6F938073C521}" type="presParOf" srcId="{F583FEC6-6B81-44D8-B89B-3BDABEF61308}" destId="{60AAD08E-8EF5-4874-BBF5-AEDCAF8E16E0}" srcOrd="0" destOrd="0" presId="urn:microsoft.com/office/officeart/2009/layout/CircleArrowProcess"/>
    <dgm:cxn modelId="{B8B518DD-7DE1-4267-86B1-FF98FC69639F}" type="presParOf" srcId="{9BE4A240-3DC5-47EE-9F50-847038E9ECB4}" destId="{3EDD9464-AD03-46AA-854B-F51B71AE39F6}" srcOrd="1" destOrd="0" presId="urn:microsoft.com/office/officeart/2009/layout/CircleArrowProcess"/>
    <dgm:cxn modelId="{A287F5B1-7C1E-49E4-B682-509B991FE5FB}" type="presParOf" srcId="{9BE4A240-3DC5-47EE-9F50-847038E9ECB4}" destId="{1760D61B-FDE9-434F-8C34-901F6DFC36EB}" srcOrd="2" destOrd="0" presId="urn:microsoft.com/office/officeart/2009/layout/CircleArrowProcess"/>
    <dgm:cxn modelId="{F2584B45-12EE-4E72-8983-D8BD37B5044B}" type="presParOf" srcId="{1760D61B-FDE9-434F-8C34-901F6DFC36EB}" destId="{095AF15E-E227-44EE-8A4E-1F1C8A02A85C}" srcOrd="0" destOrd="0" presId="urn:microsoft.com/office/officeart/2009/layout/CircleArrowProcess"/>
    <dgm:cxn modelId="{82FD8B82-08ED-481B-B9B1-C1F2CF7AC8F4}" type="presParOf" srcId="{9BE4A240-3DC5-47EE-9F50-847038E9ECB4}" destId="{8D0414AF-8E51-438C-9EFB-8EC55AA80475}" srcOrd="3" destOrd="0" presId="urn:microsoft.com/office/officeart/2009/layout/CircleArrowProcess"/>
    <dgm:cxn modelId="{4FDD3B6D-CE25-4714-8649-D25F852C4C72}" type="presParOf" srcId="{9BE4A240-3DC5-47EE-9F50-847038E9ECB4}" destId="{AA5D2AF3-0D49-421A-AF20-19FED34B7FF0}" srcOrd="4" destOrd="0" presId="urn:microsoft.com/office/officeart/2009/layout/CircleArrowProcess"/>
    <dgm:cxn modelId="{5D134551-A77A-44C7-8483-F1589E4C3A1C}" type="presParOf" srcId="{AA5D2AF3-0D49-421A-AF20-19FED34B7FF0}" destId="{A230A483-F458-438D-8D73-0E99E78E8C21}" srcOrd="0" destOrd="0" presId="urn:microsoft.com/office/officeart/2009/layout/CircleArrowProcess"/>
    <dgm:cxn modelId="{EA3F1123-69A0-42FD-AF00-A742595852D2}" type="presParOf" srcId="{9BE4A240-3DC5-47EE-9F50-847038E9ECB4}" destId="{BFB2EAFA-DD9D-4002-8E3B-C771F9AB0D6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86810F-C862-4E98-AF9F-A1B1791FF847}" type="doc">
      <dgm:prSet loTypeId="urn:microsoft.com/office/officeart/2009/layout/CircleArrowProcess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sl-SI"/>
        </a:p>
      </dgm:t>
    </dgm:pt>
    <dgm:pt modelId="{27E045E8-C443-41F7-B268-56C346B8106B}">
      <dgm:prSet phldrT="[besedilo]" phldr="0" custT="1"/>
      <dgm:spPr/>
      <dgm:t>
        <a:bodyPr/>
        <a:lstStyle/>
        <a:p>
          <a:r>
            <a:rPr lang="sl-SI" sz="1900" dirty="0">
              <a:solidFill>
                <a:schemeClr val="bg1"/>
              </a:solidFill>
            </a:rPr>
            <a:t>Osamljenost</a:t>
          </a:r>
        </a:p>
      </dgm:t>
    </dgm:pt>
    <dgm:pt modelId="{ECCC79F8-B8DA-44A9-BE12-05D5A4D0340D}" type="parTrans" cxnId="{DE5299D8-E571-4469-A2F8-EEDA1AA06249}">
      <dgm:prSet/>
      <dgm:spPr/>
      <dgm:t>
        <a:bodyPr/>
        <a:lstStyle/>
        <a:p>
          <a:endParaRPr lang="sl-SI"/>
        </a:p>
      </dgm:t>
    </dgm:pt>
    <dgm:pt modelId="{AEFB1712-69AB-4EF4-97DA-280A192E6859}" type="sibTrans" cxnId="{DE5299D8-E571-4469-A2F8-EEDA1AA06249}">
      <dgm:prSet/>
      <dgm:spPr/>
      <dgm:t>
        <a:bodyPr/>
        <a:lstStyle/>
        <a:p>
          <a:endParaRPr lang="sl-SI"/>
        </a:p>
      </dgm:t>
    </dgm:pt>
    <dgm:pt modelId="{5B830043-0E53-46B0-82A1-E1252DDA7D1A}">
      <dgm:prSet phldrT="[besedilo]" phldr="0" custT="1"/>
      <dgm:spPr/>
      <dgm:t>
        <a:bodyPr/>
        <a:lstStyle/>
        <a:p>
          <a:r>
            <a:rPr lang="sl-SI" sz="1900" b="0" dirty="0">
              <a:solidFill>
                <a:schemeClr val="bg1"/>
              </a:solidFill>
            </a:rPr>
            <a:t>(</a:t>
          </a:r>
          <a:r>
            <a:rPr lang="sl-SI" sz="1900" b="0" dirty="0" err="1">
              <a:solidFill>
                <a:schemeClr val="bg1"/>
              </a:solidFill>
            </a:rPr>
            <a:t>Nevro</a:t>
          </a:r>
          <a:r>
            <a:rPr lang="sl-SI" sz="1900" b="0" dirty="0">
              <a:solidFill>
                <a:schemeClr val="bg1"/>
              </a:solidFill>
            </a:rPr>
            <a:t>)kognitivna pristranskost</a:t>
          </a:r>
        </a:p>
      </dgm:t>
    </dgm:pt>
    <dgm:pt modelId="{1844FDB4-0B4E-4F15-82C8-40AE63555FB0}" type="parTrans" cxnId="{98634F2B-2869-4CE4-816B-4FB3ABE635AD}">
      <dgm:prSet/>
      <dgm:spPr/>
      <dgm:t>
        <a:bodyPr/>
        <a:lstStyle/>
        <a:p>
          <a:endParaRPr lang="sl-SI"/>
        </a:p>
      </dgm:t>
    </dgm:pt>
    <dgm:pt modelId="{F001DC1F-C0F3-4A0F-A376-6EBFFAC2F30E}" type="sibTrans" cxnId="{98634F2B-2869-4CE4-816B-4FB3ABE635AD}">
      <dgm:prSet/>
      <dgm:spPr/>
      <dgm:t>
        <a:bodyPr/>
        <a:lstStyle/>
        <a:p>
          <a:endParaRPr lang="sl-SI"/>
        </a:p>
      </dgm:t>
    </dgm:pt>
    <dgm:pt modelId="{4C47E788-F8B7-42F7-B6AC-88A939C16737}">
      <dgm:prSet phldrT="[besedilo]" phldr="0" custT="1"/>
      <dgm:spPr/>
      <dgm:t>
        <a:bodyPr/>
        <a:lstStyle/>
        <a:p>
          <a:r>
            <a:rPr lang="sl-SI" sz="1900" dirty="0">
              <a:solidFill>
                <a:schemeClr val="bg1"/>
              </a:solidFill>
            </a:rPr>
            <a:t>Osamljenost</a:t>
          </a:r>
        </a:p>
      </dgm:t>
    </dgm:pt>
    <dgm:pt modelId="{00A6897C-2886-4DD3-BF17-A304BF1AAC1F}" type="parTrans" cxnId="{E3956D97-0B6B-4C66-8DA4-17DDF6DC8A2E}">
      <dgm:prSet/>
      <dgm:spPr/>
      <dgm:t>
        <a:bodyPr/>
        <a:lstStyle/>
        <a:p>
          <a:endParaRPr lang="sl-SI"/>
        </a:p>
      </dgm:t>
    </dgm:pt>
    <dgm:pt modelId="{78728524-02E2-4876-B177-E5E113E29ECE}" type="sibTrans" cxnId="{E3956D97-0B6B-4C66-8DA4-17DDF6DC8A2E}">
      <dgm:prSet/>
      <dgm:spPr/>
      <dgm:t>
        <a:bodyPr/>
        <a:lstStyle/>
        <a:p>
          <a:endParaRPr lang="sl-SI"/>
        </a:p>
      </dgm:t>
    </dgm:pt>
    <dgm:pt modelId="{9BE4A240-3DC5-47EE-9F50-847038E9ECB4}" type="pres">
      <dgm:prSet presAssocID="{4286810F-C862-4E98-AF9F-A1B1791FF84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F583FEC6-6B81-44D8-B89B-3BDABEF61308}" type="pres">
      <dgm:prSet presAssocID="{27E045E8-C443-41F7-B268-56C346B8106B}" presName="Accent1" presStyleCnt="0"/>
      <dgm:spPr/>
    </dgm:pt>
    <dgm:pt modelId="{60AAD08E-8EF5-4874-BBF5-AEDCAF8E16E0}" type="pres">
      <dgm:prSet presAssocID="{27E045E8-C443-41F7-B268-56C346B8106B}" presName="Accent" presStyleLbl="node1" presStyleIdx="0" presStyleCnt="3"/>
      <dgm:spPr/>
    </dgm:pt>
    <dgm:pt modelId="{3EDD9464-AD03-46AA-854B-F51B71AE39F6}" type="pres">
      <dgm:prSet presAssocID="{27E045E8-C443-41F7-B268-56C346B8106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760D61B-FDE9-434F-8C34-901F6DFC36EB}" type="pres">
      <dgm:prSet presAssocID="{5B830043-0E53-46B0-82A1-E1252DDA7D1A}" presName="Accent2" presStyleCnt="0"/>
      <dgm:spPr/>
    </dgm:pt>
    <dgm:pt modelId="{095AF15E-E227-44EE-8A4E-1F1C8A02A85C}" type="pres">
      <dgm:prSet presAssocID="{5B830043-0E53-46B0-82A1-E1252DDA7D1A}" presName="Accent" presStyleLbl="node1" presStyleIdx="1" presStyleCnt="3"/>
      <dgm:spPr/>
    </dgm:pt>
    <dgm:pt modelId="{8D0414AF-8E51-438C-9EFB-8EC55AA80475}" type="pres">
      <dgm:prSet presAssocID="{5B830043-0E53-46B0-82A1-E1252DDA7D1A}" presName="Parent2" presStyleLbl="revTx" presStyleIdx="1" presStyleCnt="3" custScaleX="181479" custScaleY="138435" custLinFactNeighborX="13462" custLinFactNeighborY="8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A5D2AF3-0D49-421A-AF20-19FED34B7FF0}" type="pres">
      <dgm:prSet presAssocID="{4C47E788-F8B7-42F7-B6AC-88A939C16737}" presName="Accent3" presStyleCnt="0"/>
      <dgm:spPr/>
    </dgm:pt>
    <dgm:pt modelId="{A230A483-F458-438D-8D73-0E99E78E8C21}" type="pres">
      <dgm:prSet presAssocID="{4C47E788-F8B7-42F7-B6AC-88A939C16737}" presName="Accent" presStyleLbl="node1" presStyleIdx="2" presStyleCnt="3"/>
      <dgm:spPr/>
    </dgm:pt>
    <dgm:pt modelId="{BFB2EAFA-DD9D-4002-8E3B-C771F9AB0D6D}" type="pres">
      <dgm:prSet presAssocID="{4C47E788-F8B7-42F7-B6AC-88A939C1673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E3956D97-0B6B-4C66-8DA4-17DDF6DC8A2E}" srcId="{4286810F-C862-4E98-AF9F-A1B1791FF847}" destId="{4C47E788-F8B7-42F7-B6AC-88A939C16737}" srcOrd="2" destOrd="0" parTransId="{00A6897C-2886-4DD3-BF17-A304BF1AAC1F}" sibTransId="{78728524-02E2-4876-B177-E5E113E29ECE}"/>
    <dgm:cxn modelId="{1CD40C89-E977-40CD-A084-A5FC859EBA5D}" type="presOf" srcId="{4C47E788-F8B7-42F7-B6AC-88A939C16737}" destId="{BFB2EAFA-DD9D-4002-8E3B-C771F9AB0D6D}" srcOrd="0" destOrd="0" presId="urn:microsoft.com/office/officeart/2009/layout/CircleArrowProcess"/>
    <dgm:cxn modelId="{BB63F90E-2369-4E67-BE14-1E0B02D0C295}" type="presOf" srcId="{4286810F-C862-4E98-AF9F-A1B1791FF847}" destId="{9BE4A240-3DC5-47EE-9F50-847038E9ECB4}" srcOrd="0" destOrd="0" presId="urn:microsoft.com/office/officeart/2009/layout/CircleArrowProcess"/>
    <dgm:cxn modelId="{DE5299D8-E571-4469-A2F8-EEDA1AA06249}" srcId="{4286810F-C862-4E98-AF9F-A1B1791FF847}" destId="{27E045E8-C443-41F7-B268-56C346B8106B}" srcOrd="0" destOrd="0" parTransId="{ECCC79F8-B8DA-44A9-BE12-05D5A4D0340D}" sibTransId="{AEFB1712-69AB-4EF4-97DA-280A192E6859}"/>
    <dgm:cxn modelId="{98634F2B-2869-4CE4-816B-4FB3ABE635AD}" srcId="{4286810F-C862-4E98-AF9F-A1B1791FF847}" destId="{5B830043-0E53-46B0-82A1-E1252DDA7D1A}" srcOrd="1" destOrd="0" parTransId="{1844FDB4-0B4E-4F15-82C8-40AE63555FB0}" sibTransId="{F001DC1F-C0F3-4A0F-A376-6EBFFAC2F30E}"/>
    <dgm:cxn modelId="{C0EBAEC2-0529-49F6-A5FD-028C4EFC86C4}" type="presOf" srcId="{27E045E8-C443-41F7-B268-56C346B8106B}" destId="{3EDD9464-AD03-46AA-854B-F51B71AE39F6}" srcOrd="0" destOrd="0" presId="urn:microsoft.com/office/officeart/2009/layout/CircleArrowProcess"/>
    <dgm:cxn modelId="{F91A9C58-EDE9-4229-9BD1-542A33B2AD60}" type="presOf" srcId="{5B830043-0E53-46B0-82A1-E1252DDA7D1A}" destId="{8D0414AF-8E51-438C-9EFB-8EC55AA80475}" srcOrd="0" destOrd="0" presId="urn:microsoft.com/office/officeart/2009/layout/CircleArrowProcess"/>
    <dgm:cxn modelId="{88E84027-2203-43D9-A54A-55BA7FB96EB6}" type="presParOf" srcId="{9BE4A240-3DC5-47EE-9F50-847038E9ECB4}" destId="{F583FEC6-6B81-44D8-B89B-3BDABEF61308}" srcOrd="0" destOrd="0" presId="urn:microsoft.com/office/officeart/2009/layout/CircleArrowProcess"/>
    <dgm:cxn modelId="{47830BEC-BCF6-4C1B-83CA-6F938073C521}" type="presParOf" srcId="{F583FEC6-6B81-44D8-B89B-3BDABEF61308}" destId="{60AAD08E-8EF5-4874-BBF5-AEDCAF8E16E0}" srcOrd="0" destOrd="0" presId="urn:microsoft.com/office/officeart/2009/layout/CircleArrowProcess"/>
    <dgm:cxn modelId="{B8B518DD-7DE1-4267-86B1-FF98FC69639F}" type="presParOf" srcId="{9BE4A240-3DC5-47EE-9F50-847038E9ECB4}" destId="{3EDD9464-AD03-46AA-854B-F51B71AE39F6}" srcOrd="1" destOrd="0" presId="urn:microsoft.com/office/officeart/2009/layout/CircleArrowProcess"/>
    <dgm:cxn modelId="{A287F5B1-7C1E-49E4-B682-509B991FE5FB}" type="presParOf" srcId="{9BE4A240-3DC5-47EE-9F50-847038E9ECB4}" destId="{1760D61B-FDE9-434F-8C34-901F6DFC36EB}" srcOrd="2" destOrd="0" presId="urn:microsoft.com/office/officeart/2009/layout/CircleArrowProcess"/>
    <dgm:cxn modelId="{F2584B45-12EE-4E72-8983-D8BD37B5044B}" type="presParOf" srcId="{1760D61B-FDE9-434F-8C34-901F6DFC36EB}" destId="{095AF15E-E227-44EE-8A4E-1F1C8A02A85C}" srcOrd="0" destOrd="0" presId="urn:microsoft.com/office/officeart/2009/layout/CircleArrowProcess"/>
    <dgm:cxn modelId="{82FD8B82-08ED-481B-B9B1-C1F2CF7AC8F4}" type="presParOf" srcId="{9BE4A240-3DC5-47EE-9F50-847038E9ECB4}" destId="{8D0414AF-8E51-438C-9EFB-8EC55AA80475}" srcOrd="3" destOrd="0" presId="urn:microsoft.com/office/officeart/2009/layout/CircleArrowProcess"/>
    <dgm:cxn modelId="{4FDD3B6D-CE25-4714-8649-D25F852C4C72}" type="presParOf" srcId="{9BE4A240-3DC5-47EE-9F50-847038E9ECB4}" destId="{AA5D2AF3-0D49-421A-AF20-19FED34B7FF0}" srcOrd="4" destOrd="0" presId="urn:microsoft.com/office/officeart/2009/layout/CircleArrowProcess"/>
    <dgm:cxn modelId="{5D134551-A77A-44C7-8483-F1589E4C3A1C}" type="presParOf" srcId="{AA5D2AF3-0D49-421A-AF20-19FED34B7FF0}" destId="{A230A483-F458-438D-8D73-0E99E78E8C21}" srcOrd="0" destOrd="0" presId="urn:microsoft.com/office/officeart/2009/layout/CircleArrowProcess"/>
    <dgm:cxn modelId="{EA3F1123-69A0-42FD-AF00-A742595852D2}" type="presParOf" srcId="{9BE4A240-3DC5-47EE-9F50-847038E9ECB4}" destId="{BFB2EAFA-DD9D-4002-8E3B-C771F9AB0D6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86810F-C862-4E98-AF9F-A1B1791FF847}" type="doc">
      <dgm:prSet loTypeId="urn:microsoft.com/office/officeart/2009/layout/CircleArrowProcess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sl-SI"/>
        </a:p>
      </dgm:t>
    </dgm:pt>
    <dgm:pt modelId="{27E045E8-C443-41F7-B268-56C346B8106B}">
      <dgm:prSet phldrT="[besedilo]" phldr="0" custT="1"/>
      <dgm:spPr/>
      <dgm:t>
        <a:bodyPr/>
        <a:lstStyle/>
        <a:p>
          <a:r>
            <a:rPr lang="sl-SI" sz="1900" b="0" dirty="0">
              <a:solidFill>
                <a:schemeClr val="bg1"/>
              </a:solidFill>
            </a:rPr>
            <a:t>Poslabšanje</a:t>
          </a:r>
          <a:r>
            <a:rPr lang="sl-SI" sz="1900" b="1" dirty="0">
              <a:solidFill>
                <a:schemeClr val="bg1"/>
              </a:solidFill>
            </a:rPr>
            <a:t> </a:t>
          </a:r>
          <a:r>
            <a:rPr lang="sl-SI" sz="1900" b="0" dirty="0">
              <a:solidFill>
                <a:schemeClr val="bg1"/>
              </a:solidFill>
            </a:rPr>
            <a:t>zdravja</a:t>
          </a:r>
        </a:p>
      </dgm:t>
    </dgm:pt>
    <dgm:pt modelId="{ECCC79F8-B8DA-44A9-BE12-05D5A4D0340D}" type="parTrans" cxnId="{DE5299D8-E571-4469-A2F8-EEDA1AA06249}">
      <dgm:prSet/>
      <dgm:spPr/>
      <dgm:t>
        <a:bodyPr/>
        <a:lstStyle/>
        <a:p>
          <a:endParaRPr lang="sl-SI"/>
        </a:p>
      </dgm:t>
    </dgm:pt>
    <dgm:pt modelId="{AEFB1712-69AB-4EF4-97DA-280A192E6859}" type="sibTrans" cxnId="{DE5299D8-E571-4469-A2F8-EEDA1AA06249}">
      <dgm:prSet/>
      <dgm:spPr/>
      <dgm:t>
        <a:bodyPr/>
        <a:lstStyle/>
        <a:p>
          <a:endParaRPr lang="sl-SI"/>
        </a:p>
      </dgm:t>
    </dgm:pt>
    <dgm:pt modelId="{5B830043-0E53-46B0-82A1-E1252DDA7D1A}">
      <dgm:prSet phldrT="[besedilo]" phldr="0" custT="1"/>
      <dgm:spPr/>
      <dgm:t>
        <a:bodyPr/>
        <a:lstStyle/>
        <a:p>
          <a:r>
            <a:rPr lang="sl-SI" sz="1900">
              <a:solidFill>
                <a:schemeClr val="bg1"/>
              </a:solidFill>
            </a:rPr>
            <a:t>Osamljenost</a:t>
          </a:r>
          <a:endParaRPr lang="sl-SI" sz="1900" dirty="0">
            <a:solidFill>
              <a:schemeClr val="bg1"/>
            </a:solidFill>
          </a:endParaRPr>
        </a:p>
      </dgm:t>
    </dgm:pt>
    <dgm:pt modelId="{1844FDB4-0B4E-4F15-82C8-40AE63555FB0}" type="parTrans" cxnId="{98634F2B-2869-4CE4-816B-4FB3ABE635AD}">
      <dgm:prSet/>
      <dgm:spPr/>
      <dgm:t>
        <a:bodyPr/>
        <a:lstStyle/>
        <a:p>
          <a:endParaRPr lang="sl-SI"/>
        </a:p>
      </dgm:t>
    </dgm:pt>
    <dgm:pt modelId="{F001DC1F-C0F3-4A0F-A376-6EBFFAC2F30E}" type="sibTrans" cxnId="{98634F2B-2869-4CE4-816B-4FB3ABE635AD}">
      <dgm:prSet/>
      <dgm:spPr/>
      <dgm:t>
        <a:bodyPr/>
        <a:lstStyle/>
        <a:p>
          <a:endParaRPr lang="sl-SI"/>
        </a:p>
      </dgm:t>
    </dgm:pt>
    <dgm:pt modelId="{4C47E788-F8B7-42F7-B6AC-88A939C16737}">
      <dgm:prSet phldrT="[besedilo]" phldr="0" custT="1"/>
      <dgm:spPr/>
      <dgm:t>
        <a:bodyPr/>
        <a:lstStyle/>
        <a:p>
          <a:r>
            <a:rPr lang="sl-SI" sz="1900" dirty="0">
              <a:solidFill>
                <a:schemeClr val="bg1"/>
              </a:solidFill>
            </a:rPr>
            <a:t>Poslabšanje zdravja</a:t>
          </a:r>
        </a:p>
      </dgm:t>
    </dgm:pt>
    <dgm:pt modelId="{00A6897C-2886-4DD3-BF17-A304BF1AAC1F}" type="parTrans" cxnId="{E3956D97-0B6B-4C66-8DA4-17DDF6DC8A2E}">
      <dgm:prSet/>
      <dgm:spPr/>
      <dgm:t>
        <a:bodyPr/>
        <a:lstStyle/>
        <a:p>
          <a:endParaRPr lang="sl-SI"/>
        </a:p>
      </dgm:t>
    </dgm:pt>
    <dgm:pt modelId="{78728524-02E2-4876-B177-E5E113E29ECE}" type="sibTrans" cxnId="{E3956D97-0B6B-4C66-8DA4-17DDF6DC8A2E}">
      <dgm:prSet/>
      <dgm:spPr/>
      <dgm:t>
        <a:bodyPr/>
        <a:lstStyle/>
        <a:p>
          <a:endParaRPr lang="sl-SI"/>
        </a:p>
      </dgm:t>
    </dgm:pt>
    <dgm:pt modelId="{9BE4A240-3DC5-47EE-9F50-847038E9ECB4}" type="pres">
      <dgm:prSet presAssocID="{4286810F-C862-4E98-AF9F-A1B1791FF84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F583FEC6-6B81-44D8-B89B-3BDABEF61308}" type="pres">
      <dgm:prSet presAssocID="{27E045E8-C443-41F7-B268-56C346B8106B}" presName="Accent1" presStyleCnt="0"/>
      <dgm:spPr/>
    </dgm:pt>
    <dgm:pt modelId="{60AAD08E-8EF5-4874-BBF5-AEDCAF8E16E0}" type="pres">
      <dgm:prSet presAssocID="{27E045E8-C443-41F7-B268-56C346B8106B}" presName="Accent" presStyleLbl="node1" presStyleIdx="0" presStyleCnt="3"/>
      <dgm:spPr/>
    </dgm:pt>
    <dgm:pt modelId="{3EDD9464-AD03-46AA-854B-F51B71AE39F6}" type="pres">
      <dgm:prSet presAssocID="{27E045E8-C443-41F7-B268-56C346B8106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760D61B-FDE9-434F-8C34-901F6DFC36EB}" type="pres">
      <dgm:prSet presAssocID="{5B830043-0E53-46B0-82A1-E1252DDA7D1A}" presName="Accent2" presStyleCnt="0"/>
      <dgm:spPr/>
    </dgm:pt>
    <dgm:pt modelId="{095AF15E-E227-44EE-8A4E-1F1C8A02A85C}" type="pres">
      <dgm:prSet presAssocID="{5B830043-0E53-46B0-82A1-E1252DDA7D1A}" presName="Accent" presStyleLbl="node1" presStyleIdx="1" presStyleCnt="3"/>
      <dgm:spPr/>
    </dgm:pt>
    <dgm:pt modelId="{8D0414AF-8E51-438C-9EFB-8EC55AA80475}" type="pres">
      <dgm:prSet presAssocID="{5B830043-0E53-46B0-82A1-E1252DDA7D1A}" presName="Parent2" presStyleLbl="revTx" presStyleIdx="1" presStyleCnt="3" custScaleX="181479" custScaleY="138435" custLinFactNeighborX="13462" custLinFactNeighborY="8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A5D2AF3-0D49-421A-AF20-19FED34B7FF0}" type="pres">
      <dgm:prSet presAssocID="{4C47E788-F8B7-42F7-B6AC-88A939C16737}" presName="Accent3" presStyleCnt="0"/>
      <dgm:spPr/>
    </dgm:pt>
    <dgm:pt modelId="{A230A483-F458-438D-8D73-0E99E78E8C21}" type="pres">
      <dgm:prSet presAssocID="{4C47E788-F8B7-42F7-B6AC-88A939C16737}" presName="Accent" presStyleLbl="node1" presStyleIdx="2" presStyleCnt="3"/>
      <dgm:spPr/>
    </dgm:pt>
    <dgm:pt modelId="{BFB2EAFA-DD9D-4002-8E3B-C771F9AB0D6D}" type="pres">
      <dgm:prSet presAssocID="{4C47E788-F8B7-42F7-B6AC-88A939C1673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E3956D97-0B6B-4C66-8DA4-17DDF6DC8A2E}" srcId="{4286810F-C862-4E98-AF9F-A1B1791FF847}" destId="{4C47E788-F8B7-42F7-B6AC-88A939C16737}" srcOrd="2" destOrd="0" parTransId="{00A6897C-2886-4DD3-BF17-A304BF1AAC1F}" sibTransId="{78728524-02E2-4876-B177-E5E113E29ECE}"/>
    <dgm:cxn modelId="{1CD40C89-E977-40CD-A084-A5FC859EBA5D}" type="presOf" srcId="{4C47E788-F8B7-42F7-B6AC-88A939C16737}" destId="{BFB2EAFA-DD9D-4002-8E3B-C771F9AB0D6D}" srcOrd="0" destOrd="0" presId="urn:microsoft.com/office/officeart/2009/layout/CircleArrowProcess"/>
    <dgm:cxn modelId="{BB63F90E-2369-4E67-BE14-1E0B02D0C295}" type="presOf" srcId="{4286810F-C862-4E98-AF9F-A1B1791FF847}" destId="{9BE4A240-3DC5-47EE-9F50-847038E9ECB4}" srcOrd="0" destOrd="0" presId="urn:microsoft.com/office/officeart/2009/layout/CircleArrowProcess"/>
    <dgm:cxn modelId="{DE5299D8-E571-4469-A2F8-EEDA1AA06249}" srcId="{4286810F-C862-4E98-AF9F-A1B1791FF847}" destId="{27E045E8-C443-41F7-B268-56C346B8106B}" srcOrd="0" destOrd="0" parTransId="{ECCC79F8-B8DA-44A9-BE12-05D5A4D0340D}" sibTransId="{AEFB1712-69AB-4EF4-97DA-280A192E6859}"/>
    <dgm:cxn modelId="{98634F2B-2869-4CE4-816B-4FB3ABE635AD}" srcId="{4286810F-C862-4E98-AF9F-A1B1791FF847}" destId="{5B830043-0E53-46B0-82A1-E1252DDA7D1A}" srcOrd="1" destOrd="0" parTransId="{1844FDB4-0B4E-4F15-82C8-40AE63555FB0}" sibTransId="{F001DC1F-C0F3-4A0F-A376-6EBFFAC2F30E}"/>
    <dgm:cxn modelId="{C0EBAEC2-0529-49F6-A5FD-028C4EFC86C4}" type="presOf" srcId="{27E045E8-C443-41F7-B268-56C346B8106B}" destId="{3EDD9464-AD03-46AA-854B-F51B71AE39F6}" srcOrd="0" destOrd="0" presId="urn:microsoft.com/office/officeart/2009/layout/CircleArrowProcess"/>
    <dgm:cxn modelId="{F91A9C58-EDE9-4229-9BD1-542A33B2AD60}" type="presOf" srcId="{5B830043-0E53-46B0-82A1-E1252DDA7D1A}" destId="{8D0414AF-8E51-438C-9EFB-8EC55AA80475}" srcOrd="0" destOrd="0" presId="urn:microsoft.com/office/officeart/2009/layout/CircleArrowProcess"/>
    <dgm:cxn modelId="{88E84027-2203-43D9-A54A-55BA7FB96EB6}" type="presParOf" srcId="{9BE4A240-3DC5-47EE-9F50-847038E9ECB4}" destId="{F583FEC6-6B81-44D8-B89B-3BDABEF61308}" srcOrd="0" destOrd="0" presId="urn:microsoft.com/office/officeart/2009/layout/CircleArrowProcess"/>
    <dgm:cxn modelId="{47830BEC-BCF6-4C1B-83CA-6F938073C521}" type="presParOf" srcId="{F583FEC6-6B81-44D8-B89B-3BDABEF61308}" destId="{60AAD08E-8EF5-4874-BBF5-AEDCAF8E16E0}" srcOrd="0" destOrd="0" presId="urn:microsoft.com/office/officeart/2009/layout/CircleArrowProcess"/>
    <dgm:cxn modelId="{B8B518DD-7DE1-4267-86B1-FF98FC69639F}" type="presParOf" srcId="{9BE4A240-3DC5-47EE-9F50-847038E9ECB4}" destId="{3EDD9464-AD03-46AA-854B-F51B71AE39F6}" srcOrd="1" destOrd="0" presId="urn:microsoft.com/office/officeart/2009/layout/CircleArrowProcess"/>
    <dgm:cxn modelId="{A287F5B1-7C1E-49E4-B682-509B991FE5FB}" type="presParOf" srcId="{9BE4A240-3DC5-47EE-9F50-847038E9ECB4}" destId="{1760D61B-FDE9-434F-8C34-901F6DFC36EB}" srcOrd="2" destOrd="0" presId="urn:microsoft.com/office/officeart/2009/layout/CircleArrowProcess"/>
    <dgm:cxn modelId="{F2584B45-12EE-4E72-8983-D8BD37B5044B}" type="presParOf" srcId="{1760D61B-FDE9-434F-8C34-901F6DFC36EB}" destId="{095AF15E-E227-44EE-8A4E-1F1C8A02A85C}" srcOrd="0" destOrd="0" presId="urn:microsoft.com/office/officeart/2009/layout/CircleArrowProcess"/>
    <dgm:cxn modelId="{82FD8B82-08ED-481B-B9B1-C1F2CF7AC8F4}" type="presParOf" srcId="{9BE4A240-3DC5-47EE-9F50-847038E9ECB4}" destId="{8D0414AF-8E51-438C-9EFB-8EC55AA80475}" srcOrd="3" destOrd="0" presId="urn:microsoft.com/office/officeart/2009/layout/CircleArrowProcess"/>
    <dgm:cxn modelId="{4FDD3B6D-CE25-4714-8649-D25F852C4C72}" type="presParOf" srcId="{9BE4A240-3DC5-47EE-9F50-847038E9ECB4}" destId="{AA5D2AF3-0D49-421A-AF20-19FED34B7FF0}" srcOrd="4" destOrd="0" presId="urn:microsoft.com/office/officeart/2009/layout/CircleArrowProcess"/>
    <dgm:cxn modelId="{5D134551-A77A-44C7-8483-F1589E4C3A1C}" type="presParOf" srcId="{AA5D2AF3-0D49-421A-AF20-19FED34B7FF0}" destId="{A230A483-F458-438D-8D73-0E99E78E8C21}" srcOrd="0" destOrd="0" presId="urn:microsoft.com/office/officeart/2009/layout/CircleArrowProcess"/>
    <dgm:cxn modelId="{EA3F1123-69A0-42FD-AF00-A742595852D2}" type="presParOf" srcId="{9BE4A240-3DC5-47EE-9F50-847038E9ECB4}" destId="{BFB2EAFA-DD9D-4002-8E3B-C771F9AB0D6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6810F-C862-4E98-AF9F-A1B1791FF847}" type="doc">
      <dgm:prSet loTypeId="urn:microsoft.com/office/officeart/2009/layout/CircleArrowProcess" loCatId="cycle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sl-SI"/>
        </a:p>
      </dgm:t>
    </dgm:pt>
    <dgm:pt modelId="{27E045E8-C443-41F7-B268-56C346B8106B}">
      <dgm:prSet phldrT="[besedilo]" phldr="0" custT="1"/>
      <dgm:spPr/>
      <dgm:t>
        <a:bodyPr/>
        <a:lstStyle/>
        <a:p>
          <a:r>
            <a:rPr lang="sl-SI" sz="1900" dirty="0">
              <a:solidFill>
                <a:schemeClr val="bg1"/>
              </a:solidFill>
            </a:rPr>
            <a:t>Osamljenost</a:t>
          </a:r>
        </a:p>
      </dgm:t>
    </dgm:pt>
    <dgm:pt modelId="{ECCC79F8-B8DA-44A9-BE12-05D5A4D0340D}" type="parTrans" cxnId="{DE5299D8-E571-4469-A2F8-EEDA1AA06249}">
      <dgm:prSet/>
      <dgm:spPr/>
      <dgm:t>
        <a:bodyPr/>
        <a:lstStyle/>
        <a:p>
          <a:endParaRPr lang="sl-SI"/>
        </a:p>
      </dgm:t>
    </dgm:pt>
    <dgm:pt modelId="{AEFB1712-69AB-4EF4-97DA-280A192E6859}" type="sibTrans" cxnId="{DE5299D8-E571-4469-A2F8-EEDA1AA06249}">
      <dgm:prSet/>
      <dgm:spPr/>
      <dgm:t>
        <a:bodyPr/>
        <a:lstStyle/>
        <a:p>
          <a:endParaRPr lang="sl-SI"/>
        </a:p>
      </dgm:t>
    </dgm:pt>
    <dgm:pt modelId="{5B830043-0E53-46B0-82A1-E1252DDA7D1A}">
      <dgm:prSet phldrT="[besedilo]" phldr="0" custT="1"/>
      <dgm:spPr/>
      <dgm:t>
        <a:bodyPr/>
        <a:lstStyle/>
        <a:p>
          <a:r>
            <a:rPr lang="sl-SI" sz="1900" b="0" dirty="0">
              <a:solidFill>
                <a:schemeClr val="bg1"/>
              </a:solidFill>
            </a:rPr>
            <a:t>Zmanjšano socialno delovanje</a:t>
          </a:r>
        </a:p>
      </dgm:t>
    </dgm:pt>
    <dgm:pt modelId="{1844FDB4-0B4E-4F15-82C8-40AE63555FB0}" type="parTrans" cxnId="{98634F2B-2869-4CE4-816B-4FB3ABE635AD}">
      <dgm:prSet/>
      <dgm:spPr/>
      <dgm:t>
        <a:bodyPr/>
        <a:lstStyle/>
        <a:p>
          <a:endParaRPr lang="sl-SI"/>
        </a:p>
      </dgm:t>
    </dgm:pt>
    <dgm:pt modelId="{F001DC1F-C0F3-4A0F-A376-6EBFFAC2F30E}" type="sibTrans" cxnId="{98634F2B-2869-4CE4-816B-4FB3ABE635AD}">
      <dgm:prSet/>
      <dgm:spPr/>
      <dgm:t>
        <a:bodyPr/>
        <a:lstStyle/>
        <a:p>
          <a:endParaRPr lang="sl-SI"/>
        </a:p>
      </dgm:t>
    </dgm:pt>
    <dgm:pt modelId="{4C47E788-F8B7-42F7-B6AC-88A939C16737}">
      <dgm:prSet phldrT="[besedilo]" phldr="0" custT="1"/>
      <dgm:spPr/>
      <dgm:t>
        <a:bodyPr/>
        <a:lstStyle/>
        <a:p>
          <a:r>
            <a:rPr lang="sl-SI" sz="1900" dirty="0">
              <a:solidFill>
                <a:schemeClr val="bg1"/>
              </a:solidFill>
            </a:rPr>
            <a:t>Osamljenost</a:t>
          </a:r>
        </a:p>
      </dgm:t>
    </dgm:pt>
    <dgm:pt modelId="{00A6897C-2886-4DD3-BF17-A304BF1AAC1F}" type="parTrans" cxnId="{E3956D97-0B6B-4C66-8DA4-17DDF6DC8A2E}">
      <dgm:prSet/>
      <dgm:spPr/>
      <dgm:t>
        <a:bodyPr/>
        <a:lstStyle/>
        <a:p>
          <a:endParaRPr lang="sl-SI"/>
        </a:p>
      </dgm:t>
    </dgm:pt>
    <dgm:pt modelId="{78728524-02E2-4876-B177-E5E113E29ECE}" type="sibTrans" cxnId="{E3956D97-0B6B-4C66-8DA4-17DDF6DC8A2E}">
      <dgm:prSet/>
      <dgm:spPr/>
      <dgm:t>
        <a:bodyPr/>
        <a:lstStyle/>
        <a:p>
          <a:endParaRPr lang="sl-SI"/>
        </a:p>
      </dgm:t>
    </dgm:pt>
    <dgm:pt modelId="{9BE4A240-3DC5-47EE-9F50-847038E9ECB4}" type="pres">
      <dgm:prSet presAssocID="{4286810F-C862-4E98-AF9F-A1B1791FF84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F583FEC6-6B81-44D8-B89B-3BDABEF61308}" type="pres">
      <dgm:prSet presAssocID="{27E045E8-C443-41F7-B268-56C346B8106B}" presName="Accent1" presStyleCnt="0"/>
      <dgm:spPr/>
    </dgm:pt>
    <dgm:pt modelId="{60AAD08E-8EF5-4874-BBF5-AEDCAF8E16E0}" type="pres">
      <dgm:prSet presAssocID="{27E045E8-C443-41F7-B268-56C346B8106B}" presName="Accent" presStyleLbl="node1" presStyleIdx="0" presStyleCnt="3"/>
      <dgm:spPr/>
    </dgm:pt>
    <dgm:pt modelId="{3EDD9464-AD03-46AA-854B-F51B71AE39F6}" type="pres">
      <dgm:prSet presAssocID="{27E045E8-C443-41F7-B268-56C346B8106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760D61B-FDE9-434F-8C34-901F6DFC36EB}" type="pres">
      <dgm:prSet presAssocID="{5B830043-0E53-46B0-82A1-E1252DDA7D1A}" presName="Accent2" presStyleCnt="0"/>
      <dgm:spPr/>
    </dgm:pt>
    <dgm:pt modelId="{095AF15E-E227-44EE-8A4E-1F1C8A02A85C}" type="pres">
      <dgm:prSet presAssocID="{5B830043-0E53-46B0-82A1-E1252DDA7D1A}" presName="Accent" presStyleLbl="node1" presStyleIdx="1" presStyleCnt="3"/>
      <dgm:spPr/>
    </dgm:pt>
    <dgm:pt modelId="{8D0414AF-8E51-438C-9EFB-8EC55AA80475}" type="pres">
      <dgm:prSet presAssocID="{5B830043-0E53-46B0-82A1-E1252DDA7D1A}" presName="Parent2" presStyleLbl="revTx" presStyleIdx="1" presStyleCnt="3" custScaleX="139796" custScaleY="138435" custLinFactNeighborX="13462" custLinFactNeighborY="8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A5D2AF3-0D49-421A-AF20-19FED34B7FF0}" type="pres">
      <dgm:prSet presAssocID="{4C47E788-F8B7-42F7-B6AC-88A939C16737}" presName="Accent3" presStyleCnt="0"/>
      <dgm:spPr/>
    </dgm:pt>
    <dgm:pt modelId="{A230A483-F458-438D-8D73-0E99E78E8C21}" type="pres">
      <dgm:prSet presAssocID="{4C47E788-F8B7-42F7-B6AC-88A939C16737}" presName="Accent" presStyleLbl="node1" presStyleIdx="2" presStyleCnt="3"/>
      <dgm:spPr/>
    </dgm:pt>
    <dgm:pt modelId="{BFB2EAFA-DD9D-4002-8E3B-C771F9AB0D6D}" type="pres">
      <dgm:prSet presAssocID="{4C47E788-F8B7-42F7-B6AC-88A939C1673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E3956D97-0B6B-4C66-8DA4-17DDF6DC8A2E}" srcId="{4286810F-C862-4E98-AF9F-A1B1791FF847}" destId="{4C47E788-F8B7-42F7-B6AC-88A939C16737}" srcOrd="2" destOrd="0" parTransId="{00A6897C-2886-4DD3-BF17-A304BF1AAC1F}" sibTransId="{78728524-02E2-4876-B177-E5E113E29ECE}"/>
    <dgm:cxn modelId="{1CD40C89-E977-40CD-A084-A5FC859EBA5D}" type="presOf" srcId="{4C47E788-F8B7-42F7-B6AC-88A939C16737}" destId="{BFB2EAFA-DD9D-4002-8E3B-C771F9AB0D6D}" srcOrd="0" destOrd="0" presId="urn:microsoft.com/office/officeart/2009/layout/CircleArrowProcess"/>
    <dgm:cxn modelId="{BB63F90E-2369-4E67-BE14-1E0B02D0C295}" type="presOf" srcId="{4286810F-C862-4E98-AF9F-A1B1791FF847}" destId="{9BE4A240-3DC5-47EE-9F50-847038E9ECB4}" srcOrd="0" destOrd="0" presId="urn:microsoft.com/office/officeart/2009/layout/CircleArrowProcess"/>
    <dgm:cxn modelId="{DE5299D8-E571-4469-A2F8-EEDA1AA06249}" srcId="{4286810F-C862-4E98-AF9F-A1B1791FF847}" destId="{27E045E8-C443-41F7-B268-56C346B8106B}" srcOrd="0" destOrd="0" parTransId="{ECCC79F8-B8DA-44A9-BE12-05D5A4D0340D}" sibTransId="{AEFB1712-69AB-4EF4-97DA-280A192E6859}"/>
    <dgm:cxn modelId="{98634F2B-2869-4CE4-816B-4FB3ABE635AD}" srcId="{4286810F-C862-4E98-AF9F-A1B1791FF847}" destId="{5B830043-0E53-46B0-82A1-E1252DDA7D1A}" srcOrd="1" destOrd="0" parTransId="{1844FDB4-0B4E-4F15-82C8-40AE63555FB0}" sibTransId="{F001DC1F-C0F3-4A0F-A376-6EBFFAC2F30E}"/>
    <dgm:cxn modelId="{C0EBAEC2-0529-49F6-A5FD-028C4EFC86C4}" type="presOf" srcId="{27E045E8-C443-41F7-B268-56C346B8106B}" destId="{3EDD9464-AD03-46AA-854B-F51B71AE39F6}" srcOrd="0" destOrd="0" presId="urn:microsoft.com/office/officeart/2009/layout/CircleArrowProcess"/>
    <dgm:cxn modelId="{F91A9C58-EDE9-4229-9BD1-542A33B2AD60}" type="presOf" srcId="{5B830043-0E53-46B0-82A1-E1252DDA7D1A}" destId="{8D0414AF-8E51-438C-9EFB-8EC55AA80475}" srcOrd="0" destOrd="0" presId="urn:microsoft.com/office/officeart/2009/layout/CircleArrowProcess"/>
    <dgm:cxn modelId="{88E84027-2203-43D9-A54A-55BA7FB96EB6}" type="presParOf" srcId="{9BE4A240-3DC5-47EE-9F50-847038E9ECB4}" destId="{F583FEC6-6B81-44D8-B89B-3BDABEF61308}" srcOrd="0" destOrd="0" presId="urn:microsoft.com/office/officeart/2009/layout/CircleArrowProcess"/>
    <dgm:cxn modelId="{47830BEC-BCF6-4C1B-83CA-6F938073C521}" type="presParOf" srcId="{F583FEC6-6B81-44D8-B89B-3BDABEF61308}" destId="{60AAD08E-8EF5-4874-BBF5-AEDCAF8E16E0}" srcOrd="0" destOrd="0" presId="urn:microsoft.com/office/officeart/2009/layout/CircleArrowProcess"/>
    <dgm:cxn modelId="{B8B518DD-7DE1-4267-86B1-FF98FC69639F}" type="presParOf" srcId="{9BE4A240-3DC5-47EE-9F50-847038E9ECB4}" destId="{3EDD9464-AD03-46AA-854B-F51B71AE39F6}" srcOrd="1" destOrd="0" presId="urn:microsoft.com/office/officeart/2009/layout/CircleArrowProcess"/>
    <dgm:cxn modelId="{A287F5B1-7C1E-49E4-B682-509B991FE5FB}" type="presParOf" srcId="{9BE4A240-3DC5-47EE-9F50-847038E9ECB4}" destId="{1760D61B-FDE9-434F-8C34-901F6DFC36EB}" srcOrd="2" destOrd="0" presId="urn:microsoft.com/office/officeart/2009/layout/CircleArrowProcess"/>
    <dgm:cxn modelId="{F2584B45-12EE-4E72-8983-D8BD37B5044B}" type="presParOf" srcId="{1760D61B-FDE9-434F-8C34-901F6DFC36EB}" destId="{095AF15E-E227-44EE-8A4E-1F1C8A02A85C}" srcOrd="0" destOrd="0" presId="urn:microsoft.com/office/officeart/2009/layout/CircleArrowProcess"/>
    <dgm:cxn modelId="{82FD8B82-08ED-481B-B9B1-C1F2CF7AC8F4}" type="presParOf" srcId="{9BE4A240-3DC5-47EE-9F50-847038E9ECB4}" destId="{8D0414AF-8E51-438C-9EFB-8EC55AA80475}" srcOrd="3" destOrd="0" presId="urn:microsoft.com/office/officeart/2009/layout/CircleArrowProcess"/>
    <dgm:cxn modelId="{4FDD3B6D-CE25-4714-8649-D25F852C4C72}" type="presParOf" srcId="{9BE4A240-3DC5-47EE-9F50-847038E9ECB4}" destId="{AA5D2AF3-0D49-421A-AF20-19FED34B7FF0}" srcOrd="4" destOrd="0" presId="urn:microsoft.com/office/officeart/2009/layout/CircleArrowProcess"/>
    <dgm:cxn modelId="{5D134551-A77A-44C7-8483-F1589E4C3A1C}" type="presParOf" srcId="{AA5D2AF3-0D49-421A-AF20-19FED34B7FF0}" destId="{A230A483-F458-438D-8D73-0E99E78E8C21}" srcOrd="0" destOrd="0" presId="urn:microsoft.com/office/officeart/2009/layout/CircleArrowProcess"/>
    <dgm:cxn modelId="{EA3F1123-69A0-42FD-AF00-A742595852D2}" type="presParOf" srcId="{9BE4A240-3DC5-47EE-9F50-847038E9ECB4}" destId="{BFB2EAFA-DD9D-4002-8E3B-C771F9AB0D6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2FCDD4-51E4-41EA-B92A-F825DF60A6B7}" type="doc">
      <dgm:prSet loTypeId="urn:microsoft.com/office/officeart/2005/8/layout/lProcess2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sl-SI"/>
        </a:p>
      </dgm:t>
    </dgm:pt>
    <dgm:pt modelId="{68A74DEE-7D10-469A-9024-FC68AF252CE1}">
      <dgm:prSet phldrT="[besedilo]" phldr="0"/>
      <dgm:spPr/>
      <dgm:t>
        <a:bodyPr/>
        <a:lstStyle/>
        <a:p>
          <a:r>
            <a:rPr lang="sl-SI" dirty="0"/>
            <a:t>Število in raznolikost odnosov</a:t>
          </a:r>
        </a:p>
      </dgm:t>
    </dgm:pt>
    <dgm:pt modelId="{D21B125B-1A9C-4B39-8011-3CD8A5EBAE73}" type="parTrans" cxnId="{D05D9A72-9288-4EC9-B302-DBE8D40CF98F}">
      <dgm:prSet/>
      <dgm:spPr/>
      <dgm:t>
        <a:bodyPr/>
        <a:lstStyle/>
        <a:p>
          <a:endParaRPr lang="sl-SI"/>
        </a:p>
      </dgm:t>
    </dgm:pt>
    <dgm:pt modelId="{E99971A1-4094-4605-80EE-95390089A277}" type="sibTrans" cxnId="{D05D9A72-9288-4EC9-B302-DBE8D40CF98F}">
      <dgm:prSet/>
      <dgm:spPr/>
      <dgm:t>
        <a:bodyPr/>
        <a:lstStyle/>
        <a:p>
          <a:endParaRPr lang="sl-SI"/>
        </a:p>
      </dgm:t>
    </dgm:pt>
    <dgm:pt modelId="{5548D274-5E65-4D27-BC58-872CF16F0597}">
      <dgm:prSet phldrT="[besedilo]" phldr="0"/>
      <dgm:spPr/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sl-SI" dirty="0"/>
            <a:t>- Velikost gospodinjstva</a:t>
          </a:r>
        </a:p>
        <a:p>
          <a:pPr algn="l">
            <a:buFont typeface="Arial" panose="020B0604020202020204" pitchFamily="34" charset="0"/>
            <a:buNone/>
          </a:pPr>
          <a:r>
            <a:rPr lang="sl-SI" dirty="0"/>
            <a:t>- Krog </a:t>
          </a:r>
          <a:r>
            <a:rPr lang="sl-SI" dirty="0" err="1"/>
            <a:t>prijateljtev</a:t>
          </a:r>
          <a:endParaRPr lang="sl-SI" dirty="0"/>
        </a:p>
      </dgm:t>
    </dgm:pt>
    <dgm:pt modelId="{8804EB5C-1980-4BE4-B288-0DB634030A4F}" type="parTrans" cxnId="{AC46AB5F-F166-46B0-93A0-9842D871600B}">
      <dgm:prSet/>
      <dgm:spPr/>
      <dgm:t>
        <a:bodyPr/>
        <a:lstStyle/>
        <a:p>
          <a:endParaRPr lang="sl-SI"/>
        </a:p>
      </dgm:t>
    </dgm:pt>
    <dgm:pt modelId="{5D6387FC-BDB5-419A-90E2-38D2ADC8791A}" type="sibTrans" cxnId="{AC46AB5F-F166-46B0-93A0-9842D871600B}">
      <dgm:prSet/>
      <dgm:spPr/>
      <dgm:t>
        <a:bodyPr/>
        <a:lstStyle/>
        <a:p>
          <a:endParaRPr lang="sl-SI"/>
        </a:p>
      </dgm:t>
    </dgm:pt>
    <dgm:pt modelId="{38989842-8ACA-49B1-8706-BB82EBFDBED3}">
      <dgm:prSet phldrT="[besedilo]" phldr="0"/>
      <dgm:spPr/>
      <dgm:t>
        <a:bodyPr/>
        <a:lstStyle/>
        <a:p>
          <a:r>
            <a:rPr lang="sl-SI" dirty="0"/>
            <a:t>Stopnja zadovoljevanja potreb</a:t>
          </a:r>
        </a:p>
      </dgm:t>
    </dgm:pt>
    <dgm:pt modelId="{EF277DE0-E3A3-4E34-A8EF-FE0F93EB49E8}" type="parTrans" cxnId="{2BE51576-A138-4482-AD6B-BE11EAFFE24E}">
      <dgm:prSet/>
      <dgm:spPr/>
      <dgm:t>
        <a:bodyPr/>
        <a:lstStyle/>
        <a:p>
          <a:endParaRPr lang="sl-SI"/>
        </a:p>
      </dgm:t>
    </dgm:pt>
    <dgm:pt modelId="{C8F08DEA-C3CC-4601-9C29-3D048F69508A}" type="sibTrans" cxnId="{2BE51576-A138-4482-AD6B-BE11EAFFE24E}">
      <dgm:prSet/>
      <dgm:spPr/>
      <dgm:t>
        <a:bodyPr/>
        <a:lstStyle/>
        <a:p>
          <a:endParaRPr lang="sl-SI"/>
        </a:p>
      </dgm:t>
    </dgm:pt>
    <dgm:pt modelId="{55520A56-C0DB-4F3B-BBD2-D0F7995D1D3D}">
      <dgm:prSet phldrT="[besedilo]" phldr="0"/>
      <dgm:spPr/>
      <dgm:t>
        <a:bodyPr/>
        <a:lstStyle/>
        <a:p>
          <a:pPr algn="l"/>
          <a:r>
            <a:rPr lang="sl-SI" dirty="0"/>
            <a:t>- Čustvena podpora</a:t>
          </a:r>
        </a:p>
        <a:p>
          <a:pPr algn="l"/>
          <a:r>
            <a:rPr lang="sl-SI" dirty="0"/>
            <a:t>- Mentorstvo</a:t>
          </a:r>
        </a:p>
        <a:p>
          <a:pPr algn="l"/>
          <a:r>
            <a:rPr lang="sl-SI" dirty="0"/>
            <a:t>- Pomoč v stiski</a:t>
          </a:r>
        </a:p>
      </dgm:t>
    </dgm:pt>
    <dgm:pt modelId="{17C877B0-C19E-4BBE-8F59-DDE8C32FF1F0}" type="parTrans" cxnId="{8FE02A15-63CD-4B9A-8166-FD7AAE0CF567}">
      <dgm:prSet/>
      <dgm:spPr/>
      <dgm:t>
        <a:bodyPr/>
        <a:lstStyle/>
        <a:p>
          <a:endParaRPr lang="sl-SI"/>
        </a:p>
      </dgm:t>
    </dgm:pt>
    <dgm:pt modelId="{93EEBF1B-D0AC-4063-984F-FE14DD54CB11}" type="sibTrans" cxnId="{8FE02A15-63CD-4B9A-8166-FD7AAE0CF567}">
      <dgm:prSet/>
      <dgm:spPr/>
      <dgm:t>
        <a:bodyPr/>
        <a:lstStyle/>
        <a:p>
          <a:endParaRPr lang="sl-SI"/>
        </a:p>
      </dgm:t>
    </dgm:pt>
    <dgm:pt modelId="{C1805769-DADE-4DD0-9663-A0657438B32A}">
      <dgm:prSet phldrT="[besedilo]" phldr="0"/>
      <dgm:spPr>
        <a:solidFill>
          <a:srgbClr val="F7B9B7"/>
        </a:solidFill>
      </dgm:spPr>
      <dgm:t>
        <a:bodyPr/>
        <a:lstStyle/>
        <a:p>
          <a:r>
            <a:rPr lang="sl-SI" dirty="0"/>
            <a:t>Kakovost</a:t>
          </a:r>
        </a:p>
      </dgm:t>
    </dgm:pt>
    <dgm:pt modelId="{4A0F1CBF-5171-403C-8FAF-F9FA4EF8A6CE}" type="parTrans" cxnId="{25D04006-5C90-45BD-99BC-EA224277C707}">
      <dgm:prSet/>
      <dgm:spPr/>
      <dgm:t>
        <a:bodyPr/>
        <a:lstStyle/>
        <a:p>
          <a:endParaRPr lang="sl-SI"/>
        </a:p>
      </dgm:t>
    </dgm:pt>
    <dgm:pt modelId="{E59CBBC6-04AF-46A4-86C9-04BDFEB61C46}" type="sibTrans" cxnId="{25D04006-5C90-45BD-99BC-EA224277C707}">
      <dgm:prSet/>
      <dgm:spPr/>
      <dgm:t>
        <a:bodyPr/>
        <a:lstStyle/>
        <a:p>
          <a:endParaRPr lang="sl-SI"/>
        </a:p>
      </dgm:t>
    </dgm:pt>
    <dgm:pt modelId="{C103A50E-03F0-48AF-9506-7A3D5DCC990F}">
      <dgm:prSet phldrT="[besedilo]" phldr="0"/>
      <dgm:spPr/>
      <dgm:t>
        <a:bodyPr/>
        <a:lstStyle/>
        <a:p>
          <a:r>
            <a:rPr lang="sl-SI" dirty="0"/>
            <a:t>Pozitivni in negativni vidiki</a:t>
          </a:r>
        </a:p>
      </dgm:t>
    </dgm:pt>
    <dgm:pt modelId="{8C21053B-C495-4D4D-8696-02D33EA64DA9}" type="parTrans" cxnId="{48015D31-68C6-4642-BB9F-12153EB8B63C}">
      <dgm:prSet/>
      <dgm:spPr/>
      <dgm:t>
        <a:bodyPr/>
        <a:lstStyle/>
        <a:p>
          <a:endParaRPr lang="sl-SI"/>
        </a:p>
      </dgm:t>
    </dgm:pt>
    <dgm:pt modelId="{D8F6EE0F-FBB7-44E5-9D07-1DB8C43B1942}" type="sibTrans" cxnId="{48015D31-68C6-4642-BB9F-12153EB8B63C}">
      <dgm:prSet/>
      <dgm:spPr/>
      <dgm:t>
        <a:bodyPr/>
        <a:lstStyle/>
        <a:p>
          <a:endParaRPr lang="sl-SI"/>
        </a:p>
      </dgm:t>
    </dgm:pt>
    <dgm:pt modelId="{1DACB707-2878-4008-8E6E-C732F41885EB}">
      <dgm:prSet phldrT="[besedilo]" phldr="0"/>
      <dgm:spPr/>
      <dgm:t>
        <a:bodyPr/>
        <a:lstStyle/>
        <a:p>
          <a:pPr algn="l"/>
          <a:r>
            <a:rPr lang="sl-SI" dirty="0"/>
            <a:t>- Zadovoljstvo z odnosom</a:t>
          </a:r>
        </a:p>
        <a:p>
          <a:pPr algn="l"/>
          <a:r>
            <a:rPr lang="sl-SI" dirty="0"/>
            <a:t>- Kvalitetno preživljanje časa skupaj</a:t>
          </a:r>
        </a:p>
      </dgm:t>
    </dgm:pt>
    <dgm:pt modelId="{872CAACA-7A88-42B4-8D9B-75670292BC95}" type="parTrans" cxnId="{A09C7D25-A2FB-4068-8AE9-B5EDBEE026A9}">
      <dgm:prSet/>
      <dgm:spPr/>
      <dgm:t>
        <a:bodyPr/>
        <a:lstStyle/>
        <a:p>
          <a:endParaRPr lang="sl-SI"/>
        </a:p>
      </dgm:t>
    </dgm:pt>
    <dgm:pt modelId="{5DA73BA2-7C6F-4F6F-BFE8-777A94643552}" type="sibTrans" cxnId="{A09C7D25-A2FB-4068-8AE9-B5EDBEE026A9}">
      <dgm:prSet/>
      <dgm:spPr/>
      <dgm:t>
        <a:bodyPr/>
        <a:lstStyle/>
        <a:p>
          <a:endParaRPr lang="sl-SI"/>
        </a:p>
      </dgm:t>
    </dgm:pt>
    <dgm:pt modelId="{3D26BC45-EAA6-4B92-B9CD-15EACAAEAE13}">
      <dgm:prSet phldrT="[besedilo]" phldr="0"/>
      <dgm:spPr>
        <a:solidFill>
          <a:srgbClr val="F7B9B7"/>
        </a:solidFill>
      </dgm:spPr>
      <dgm:t>
        <a:bodyPr/>
        <a:lstStyle/>
        <a:p>
          <a:r>
            <a:rPr lang="sl-SI" dirty="0"/>
            <a:t>Funkcija</a:t>
          </a:r>
        </a:p>
      </dgm:t>
    </dgm:pt>
    <dgm:pt modelId="{6681F0B7-F559-4974-9B54-7A2626DBEB42}" type="sibTrans" cxnId="{260CAEEE-18C5-4F68-A576-D34E8605C8B0}">
      <dgm:prSet/>
      <dgm:spPr/>
      <dgm:t>
        <a:bodyPr/>
        <a:lstStyle/>
        <a:p>
          <a:endParaRPr lang="sl-SI"/>
        </a:p>
      </dgm:t>
    </dgm:pt>
    <dgm:pt modelId="{7EFFF50B-CABA-4D3E-A724-5EC7AD5FC55C}" type="parTrans" cxnId="{260CAEEE-18C5-4F68-A576-D34E8605C8B0}">
      <dgm:prSet/>
      <dgm:spPr/>
      <dgm:t>
        <a:bodyPr/>
        <a:lstStyle/>
        <a:p>
          <a:endParaRPr lang="sl-SI"/>
        </a:p>
      </dgm:t>
    </dgm:pt>
    <dgm:pt modelId="{85A7AD1F-F53F-46CB-B970-3D0CDEBD0D13}">
      <dgm:prSet phldrT="[besedilo]" phldr="0"/>
      <dgm:spPr>
        <a:solidFill>
          <a:srgbClr val="F7B9B7"/>
        </a:solidFill>
      </dgm:spPr>
      <dgm:t>
        <a:bodyPr/>
        <a:lstStyle/>
        <a:p>
          <a:r>
            <a:rPr lang="sl-SI" dirty="0"/>
            <a:t>Struktura</a:t>
          </a:r>
        </a:p>
      </dgm:t>
    </dgm:pt>
    <dgm:pt modelId="{9A39936A-8D38-4D93-8202-E3705B896284}" type="sibTrans" cxnId="{BAF6CF37-2437-456B-BD6F-441FE3DC79E0}">
      <dgm:prSet/>
      <dgm:spPr/>
      <dgm:t>
        <a:bodyPr/>
        <a:lstStyle/>
        <a:p>
          <a:endParaRPr lang="sl-SI"/>
        </a:p>
      </dgm:t>
    </dgm:pt>
    <dgm:pt modelId="{4678377C-B412-4DBF-BB21-FE509D04DD27}" type="parTrans" cxnId="{BAF6CF37-2437-456B-BD6F-441FE3DC79E0}">
      <dgm:prSet/>
      <dgm:spPr/>
      <dgm:t>
        <a:bodyPr/>
        <a:lstStyle/>
        <a:p>
          <a:endParaRPr lang="sl-SI"/>
        </a:p>
      </dgm:t>
    </dgm:pt>
    <dgm:pt modelId="{D31BF0A4-CF02-4343-A9D8-4C07CA334D39}" type="pres">
      <dgm:prSet presAssocID="{7F2FCDD4-51E4-41EA-B92A-F825DF60A6B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384FF35D-EEB3-4CD4-8ECE-497559AF36E7}" type="pres">
      <dgm:prSet presAssocID="{85A7AD1F-F53F-46CB-B970-3D0CDEBD0D13}" presName="compNode" presStyleCnt="0"/>
      <dgm:spPr/>
    </dgm:pt>
    <dgm:pt modelId="{0B0007BD-AC41-43BC-AC64-290412FB6696}" type="pres">
      <dgm:prSet presAssocID="{85A7AD1F-F53F-46CB-B970-3D0CDEBD0D13}" presName="aNode" presStyleLbl="bgShp" presStyleIdx="0" presStyleCnt="3"/>
      <dgm:spPr/>
      <dgm:t>
        <a:bodyPr/>
        <a:lstStyle/>
        <a:p>
          <a:endParaRPr lang="sl-SI"/>
        </a:p>
      </dgm:t>
    </dgm:pt>
    <dgm:pt modelId="{5282C47A-8E67-4043-BB4F-B544B6B366CC}" type="pres">
      <dgm:prSet presAssocID="{85A7AD1F-F53F-46CB-B970-3D0CDEBD0D13}" presName="textNode" presStyleLbl="bgShp" presStyleIdx="0" presStyleCnt="3"/>
      <dgm:spPr/>
      <dgm:t>
        <a:bodyPr/>
        <a:lstStyle/>
        <a:p>
          <a:endParaRPr lang="sl-SI"/>
        </a:p>
      </dgm:t>
    </dgm:pt>
    <dgm:pt modelId="{CAD9A58A-76CE-43CA-AA03-71CD4BA5F293}" type="pres">
      <dgm:prSet presAssocID="{85A7AD1F-F53F-46CB-B970-3D0CDEBD0D13}" presName="compChildNode" presStyleCnt="0"/>
      <dgm:spPr/>
    </dgm:pt>
    <dgm:pt modelId="{41D31A76-6556-4502-9915-0A5E08AA2DF7}" type="pres">
      <dgm:prSet presAssocID="{85A7AD1F-F53F-46CB-B970-3D0CDEBD0D13}" presName="theInnerList" presStyleCnt="0"/>
      <dgm:spPr/>
    </dgm:pt>
    <dgm:pt modelId="{B26229DB-59E2-41D4-850F-E883AADE9EC8}" type="pres">
      <dgm:prSet presAssocID="{68A74DEE-7D10-469A-9024-FC68AF252CE1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DE35890-1C3F-4DD0-AA62-DEC4CF0151BE}" type="pres">
      <dgm:prSet presAssocID="{68A74DEE-7D10-469A-9024-FC68AF252CE1}" presName="aSpace2" presStyleCnt="0"/>
      <dgm:spPr/>
    </dgm:pt>
    <dgm:pt modelId="{5091219D-9D25-4E2F-BA77-7550CB6A9990}" type="pres">
      <dgm:prSet presAssocID="{5548D274-5E65-4D27-BC58-872CF16F0597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18FDABD-BDC4-4DC8-9D58-C301340A4B83}" type="pres">
      <dgm:prSet presAssocID="{85A7AD1F-F53F-46CB-B970-3D0CDEBD0D13}" presName="aSpace" presStyleCnt="0"/>
      <dgm:spPr/>
    </dgm:pt>
    <dgm:pt modelId="{74A92C9A-14E3-4D9E-A0EB-199ADD6B4DB3}" type="pres">
      <dgm:prSet presAssocID="{3D26BC45-EAA6-4B92-B9CD-15EACAAEAE13}" presName="compNode" presStyleCnt="0"/>
      <dgm:spPr/>
    </dgm:pt>
    <dgm:pt modelId="{DFC740BD-5D40-4D22-B2D4-856E4265C5E3}" type="pres">
      <dgm:prSet presAssocID="{3D26BC45-EAA6-4B92-B9CD-15EACAAEAE13}" presName="aNode" presStyleLbl="bgShp" presStyleIdx="1" presStyleCnt="3"/>
      <dgm:spPr/>
      <dgm:t>
        <a:bodyPr/>
        <a:lstStyle/>
        <a:p>
          <a:endParaRPr lang="sl-SI"/>
        </a:p>
      </dgm:t>
    </dgm:pt>
    <dgm:pt modelId="{1B5A5E74-653C-4B1D-8F6E-2CB1BD8255D0}" type="pres">
      <dgm:prSet presAssocID="{3D26BC45-EAA6-4B92-B9CD-15EACAAEAE13}" presName="textNode" presStyleLbl="bgShp" presStyleIdx="1" presStyleCnt="3"/>
      <dgm:spPr/>
      <dgm:t>
        <a:bodyPr/>
        <a:lstStyle/>
        <a:p>
          <a:endParaRPr lang="sl-SI"/>
        </a:p>
      </dgm:t>
    </dgm:pt>
    <dgm:pt modelId="{C4D2FBC7-018F-4AEB-AF9E-5C056F63A485}" type="pres">
      <dgm:prSet presAssocID="{3D26BC45-EAA6-4B92-B9CD-15EACAAEAE13}" presName="compChildNode" presStyleCnt="0"/>
      <dgm:spPr/>
    </dgm:pt>
    <dgm:pt modelId="{33FDACEB-42E7-419B-BB53-9F980C3AC046}" type="pres">
      <dgm:prSet presAssocID="{3D26BC45-EAA6-4B92-B9CD-15EACAAEAE13}" presName="theInnerList" presStyleCnt="0"/>
      <dgm:spPr/>
    </dgm:pt>
    <dgm:pt modelId="{1C4D4491-FDAE-4354-B259-F0232B907018}" type="pres">
      <dgm:prSet presAssocID="{38989842-8ACA-49B1-8706-BB82EBFDBED3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3E9236A-BB8B-42D9-9EF1-E3CBECB20C0A}" type="pres">
      <dgm:prSet presAssocID="{38989842-8ACA-49B1-8706-BB82EBFDBED3}" presName="aSpace2" presStyleCnt="0"/>
      <dgm:spPr/>
    </dgm:pt>
    <dgm:pt modelId="{38B026DC-0C2F-4611-AE82-80712B0D79B7}" type="pres">
      <dgm:prSet presAssocID="{55520A56-C0DB-4F3B-BBD2-D0F7995D1D3D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EDC2406-3FDF-490E-B94F-66BB5E992157}" type="pres">
      <dgm:prSet presAssocID="{3D26BC45-EAA6-4B92-B9CD-15EACAAEAE13}" presName="aSpace" presStyleCnt="0"/>
      <dgm:spPr/>
    </dgm:pt>
    <dgm:pt modelId="{4C9CE378-07F8-4207-B1DC-542336AB0188}" type="pres">
      <dgm:prSet presAssocID="{C1805769-DADE-4DD0-9663-A0657438B32A}" presName="compNode" presStyleCnt="0"/>
      <dgm:spPr/>
    </dgm:pt>
    <dgm:pt modelId="{60C5A8E9-C769-45B2-AEAB-EE464C0A1A1A}" type="pres">
      <dgm:prSet presAssocID="{C1805769-DADE-4DD0-9663-A0657438B32A}" presName="aNode" presStyleLbl="bgShp" presStyleIdx="2" presStyleCnt="3"/>
      <dgm:spPr/>
      <dgm:t>
        <a:bodyPr/>
        <a:lstStyle/>
        <a:p>
          <a:endParaRPr lang="sl-SI"/>
        </a:p>
      </dgm:t>
    </dgm:pt>
    <dgm:pt modelId="{EAFC24EC-A1AE-48E6-8F7B-8EB813FBB116}" type="pres">
      <dgm:prSet presAssocID="{C1805769-DADE-4DD0-9663-A0657438B32A}" presName="textNode" presStyleLbl="bgShp" presStyleIdx="2" presStyleCnt="3"/>
      <dgm:spPr/>
      <dgm:t>
        <a:bodyPr/>
        <a:lstStyle/>
        <a:p>
          <a:endParaRPr lang="sl-SI"/>
        </a:p>
      </dgm:t>
    </dgm:pt>
    <dgm:pt modelId="{B79960ED-504A-482A-AD6E-F522C9E7241A}" type="pres">
      <dgm:prSet presAssocID="{C1805769-DADE-4DD0-9663-A0657438B32A}" presName="compChildNode" presStyleCnt="0"/>
      <dgm:spPr/>
    </dgm:pt>
    <dgm:pt modelId="{AC4C93C4-2FF1-4CC2-AD50-6E0C9DF6583B}" type="pres">
      <dgm:prSet presAssocID="{C1805769-DADE-4DD0-9663-A0657438B32A}" presName="theInnerList" presStyleCnt="0"/>
      <dgm:spPr/>
    </dgm:pt>
    <dgm:pt modelId="{D7F35E14-2242-47B7-B40D-654A57CA213B}" type="pres">
      <dgm:prSet presAssocID="{C103A50E-03F0-48AF-9506-7A3D5DCC990F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C07800C-BAD1-4ADF-AF95-08DF05D4AAAC}" type="pres">
      <dgm:prSet presAssocID="{C103A50E-03F0-48AF-9506-7A3D5DCC990F}" presName="aSpace2" presStyleCnt="0"/>
      <dgm:spPr/>
    </dgm:pt>
    <dgm:pt modelId="{1A128D8E-0096-468B-9C24-8B7D4C40F211}" type="pres">
      <dgm:prSet presAssocID="{1DACB707-2878-4008-8E6E-C732F41885EB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8FE02A15-63CD-4B9A-8166-FD7AAE0CF567}" srcId="{3D26BC45-EAA6-4B92-B9CD-15EACAAEAE13}" destId="{55520A56-C0DB-4F3B-BBD2-D0F7995D1D3D}" srcOrd="1" destOrd="0" parTransId="{17C877B0-C19E-4BBE-8F59-DDE8C32FF1F0}" sibTransId="{93EEBF1B-D0AC-4063-984F-FE14DD54CB11}"/>
    <dgm:cxn modelId="{731A42DA-320A-40D3-9B91-CAC992F1192A}" type="presOf" srcId="{C103A50E-03F0-48AF-9506-7A3D5DCC990F}" destId="{D7F35E14-2242-47B7-B40D-654A57CA213B}" srcOrd="0" destOrd="0" presId="urn:microsoft.com/office/officeart/2005/8/layout/lProcess2"/>
    <dgm:cxn modelId="{0E82DCD3-D763-4F87-ABAB-66F866130135}" type="presOf" srcId="{55520A56-C0DB-4F3B-BBD2-D0F7995D1D3D}" destId="{38B026DC-0C2F-4611-AE82-80712B0D79B7}" srcOrd="0" destOrd="0" presId="urn:microsoft.com/office/officeart/2005/8/layout/lProcess2"/>
    <dgm:cxn modelId="{2BE51576-A138-4482-AD6B-BE11EAFFE24E}" srcId="{3D26BC45-EAA6-4B92-B9CD-15EACAAEAE13}" destId="{38989842-8ACA-49B1-8706-BB82EBFDBED3}" srcOrd="0" destOrd="0" parTransId="{EF277DE0-E3A3-4E34-A8EF-FE0F93EB49E8}" sibTransId="{C8F08DEA-C3CC-4601-9C29-3D048F69508A}"/>
    <dgm:cxn modelId="{260CAEEE-18C5-4F68-A576-D34E8605C8B0}" srcId="{7F2FCDD4-51E4-41EA-B92A-F825DF60A6B7}" destId="{3D26BC45-EAA6-4B92-B9CD-15EACAAEAE13}" srcOrd="1" destOrd="0" parTransId="{7EFFF50B-CABA-4D3E-A724-5EC7AD5FC55C}" sibTransId="{6681F0B7-F559-4974-9B54-7A2626DBEB42}"/>
    <dgm:cxn modelId="{C6C778FA-F28E-4009-8ACA-6D64CD7AD25F}" type="presOf" srcId="{3D26BC45-EAA6-4B92-B9CD-15EACAAEAE13}" destId="{DFC740BD-5D40-4D22-B2D4-856E4265C5E3}" srcOrd="0" destOrd="0" presId="urn:microsoft.com/office/officeart/2005/8/layout/lProcess2"/>
    <dgm:cxn modelId="{AA0BA1F9-1BC0-4353-A009-02D40A7D6962}" type="presOf" srcId="{7F2FCDD4-51E4-41EA-B92A-F825DF60A6B7}" destId="{D31BF0A4-CF02-4343-A9D8-4C07CA334D39}" srcOrd="0" destOrd="0" presId="urn:microsoft.com/office/officeart/2005/8/layout/lProcess2"/>
    <dgm:cxn modelId="{AC46AB5F-F166-46B0-93A0-9842D871600B}" srcId="{85A7AD1F-F53F-46CB-B970-3D0CDEBD0D13}" destId="{5548D274-5E65-4D27-BC58-872CF16F0597}" srcOrd="1" destOrd="0" parTransId="{8804EB5C-1980-4BE4-B288-0DB634030A4F}" sibTransId="{5D6387FC-BDB5-419A-90E2-38D2ADC8791A}"/>
    <dgm:cxn modelId="{DA1E66ED-E23B-4B17-AA9B-E0107FC22EAC}" type="presOf" srcId="{3D26BC45-EAA6-4B92-B9CD-15EACAAEAE13}" destId="{1B5A5E74-653C-4B1D-8F6E-2CB1BD8255D0}" srcOrd="1" destOrd="0" presId="urn:microsoft.com/office/officeart/2005/8/layout/lProcess2"/>
    <dgm:cxn modelId="{BAF6CF37-2437-456B-BD6F-441FE3DC79E0}" srcId="{7F2FCDD4-51E4-41EA-B92A-F825DF60A6B7}" destId="{85A7AD1F-F53F-46CB-B970-3D0CDEBD0D13}" srcOrd="0" destOrd="0" parTransId="{4678377C-B412-4DBF-BB21-FE509D04DD27}" sibTransId="{9A39936A-8D38-4D93-8202-E3705B896284}"/>
    <dgm:cxn modelId="{A09C7D25-A2FB-4068-8AE9-B5EDBEE026A9}" srcId="{C1805769-DADE-4DD0-9663-A0657438B32A}" destId="{1DACB707-2878-4008-8E6E-C732F41885EB}" srcOrd="1" destOrd="0" parTransId="{872CAACA-7A88-42B4-8D9B-75670292BC95}" sibTransId="{5DA73BA2-7C6F-4F6F-BFE8-777A94643552}"/>
    <dgm:cxn modelId="{1B890C67-FE59-41AF-A70C-7577A4EEE33B}" type="presOf" srcId="{38989842-8ACA-49B1-8706-BB82EBFDBED3}" destId="{1C4D4491-FDAE-4354-B259-F0232B907018}" srcOrd="0" destOrd="0" presId="urn:microsoft.com/office/officeart/2005/8/layout/lProcess2"/>
    <dgm:cxn modelId="{0FBA4DC9-D816-4558-BAF3-AAD819DF43E6}" type="presOf" srcId="{1DACB707-2878-4008-8E6E-C732F41885EB}" destId="{1A128D8E-0096-468B-9C24-8B7D4C40F211}" srcOrd="0" destOrd="0" presId="urn:microsoft.com/office/officeart/2005/8/layout/lProcess2"/>
    <dgm:cxn modelId="{0D906F2F-3290-476D-8F54-32B87DCB215E}" type="presOf" srcId="{85A7AD1F-F53F-46CB-B970-3D0CDEBD0D13}" destId="{0B0007BD-AC41-43BC-AC64-290412FB6696}" srcOrd="0" destOrd="0" presId="urn:microsoft.com/office/officeart/2005/8/layout/lProcess2"/>
    <dgm:cxn modelId="{23CE40B5-1BC0-4360-B934-67DD64602341}" type="presOf" srcId="{C1805769-DADE-4DD0-9663-A0657438B32A}" destId="{60C5A8E9-C769-45B2-AEAB-EE464C0A1A1A}" srcOrd="0" destOrd="0" presId="urn:microsoft.com/office/officeart/2005/8/layout/lProcess2"/>
    <dgm:cxn modelId="{D05D9A72-9288-4EC9-B302-DBE8D40CF98F}" srcId="{85A7AD1F-F53F-46CB-B970-3D0CDEBD0D13}" destId="{68A74DEE-7D10-469A-9024-FC68AF252CE1}" srcOrd="0" destOrd="0" parTransId="{D21B125B-1A9C-4B39-8011-3CD8A5EBAE73}" sibTransId="{E99971A1-4094-4605-80EE-95390089A277}"/>
    <dgm:cxn modelId="{E54D6796-17B5-4255-BC6D-FD27DC5ECA9D}" type="presOf" srcId="{85A7AD1F-F53F-46CB-B970-3D0CDEBD0D13}" destId="{5282C47A-8E67-4043-BB4F-B544B6B366CC}" srcOrd="1" destOrd="0" presId="urn:microsoft.com/office/officeart/2005/8/layout/lProcess2"/>
    <dgm:cxn modelId="{25D04006-5C90-45BD-99BC-EA224277C707}" srcId="{7F2FCDD4-51E4-41EA-B92A-F825DF60A6B7}" destId="{C1805769-DADE-4DD0-9663-A0657438B32A}" srcOrd="2" destOrd="0" parTransId="{4A0F1CBF-5171-403C-8FAF-F9FA4EF8A6CE}" sibTransId="{E59CBBC6-04AF-46A4-86C9-04BDFEB61C46}"/>
    <dgm:cxn modelId="{6A404E5E-30B4-46F1-967D-BFCCB60FA069}" type="presOf" srcId="{68A74DEE-7D10-469A-9024-FC68AF252CE1}" destId="{B26229DB-59E2-41D4-850F-E883AADE9EC8}" srcOrd="0" destOrd="0" presId="urn:microsoft.com/office/officeart/2005/8/layout/lProcess2"/>
    <dgm:cxn modelId="{48015D31-68C6-4642-BB9F-12153EB8B63C}" srcId="{C1805769-DADE-4DD0-9663-A0657438B32A}" destId="{C103A50E-03F0-48AF-9506-7A3D5DCC990F}" srcOrd="0" destOrd="0" parTransId="{8C21053B-C495-4D4D-8696-02D33EA64DA9}" sibTransId="{D8F6EE0F-FBB7-44E5-9D07-1DB8C43B1942}"/>
    <dgm:cxn modelId="{377E4733-7961-4577-AAC1-2FA1447C6B9A}" type="presOf" srcId="{5548D274-5E65-4D27-BC58-872CF16F0597}" destId="{5091219D-9D25-4E2F-BA77-7550CB6A9990}" srcOrd="0" destOrd="0" presId="urn:microsoft.com/office/officeart/2005/8/layout/lProcess2"/>
    <dgm:cxn modelId="{CE69BC1D-6D86-4049-840E-8ED081C944C3}" type="presOf" srcId="{C1805769-DADE-4DD0-9663-A0657438B32A}" destId="{EAFC24EC-A1AE-48E6-8F7B-8EB813FBB116}" srcOrd="1" destOrd="0" presId="urn:microsoft.com/office/officeart/2005/8/layout/lProcess2"/>
    <dgm:cxn modelId="{4254359B-B49F-4AC5-A647-AA633086B296}" type="presParOf" srcId="{D31BF0A4-CF02-4343-A9D8-4C07CA334D39}" destId="{384FF35D-EEB3-4CD4-8ECE-497559AF36E7}" srcOrd="0" destOrd="0" presId="urn:microsoft.com/office/officeart/2005/8/layout/lProcess2"/>
    <dgm:cxn modelId="{DD9EE568-A4D6-4B22-ABBB-872EF5D99C8A}" type="presParOf" srcId="{384FF35D-EEB3-4CD4-8ECE-497559AF36E7}" destId="{0B0007BD-AC41-43BC-AC64-290412FB6696}" srcOrd="0" destOrd="0" presId="urn:microsoft.com/office/officeart/2005/8/layout/lProcess2"/>
    <dgm:cxn modelId="{08ED3087-DCA0-4B7E-BEDE-BDA65F5D1821}" type="presParOf" srcId="{384FF35D-EEB3-4CD4-8ECE-497559AF36E7}" destId="{5282C47A-8E67-4043-BB4F-B544B6B366CC}" srcOrd="1" destOrd="0" presId="urn:microsoft.com/office/officeart/2005/8/layout/lProcess2"/>
    <dgm:cxn modelId="{7804897D-7F0D-45E8-8807-C3687568ABFE}" type="presParOf" srcId="{384FF35D-EEB3-4CD4-8ECE-497559AF36E7}" destId="{CAD9A58A-76CE-43CA-AA03-71CD4BA5F293}" srcOrd="2" destOrd="0" presId="urn:microsoft.com/office/officeart/2005/8/layout/lProcess2"/>
    <dgm:cxn modelId="{BB2610B3-380F-4460-8580-8B4D21E3A013}" type="presParOf" srcId="{CAD9A58A-76CE-43CA-AA03-71CD4BA5F293}" destId="{41D31A76-6556-4502-9915-0A5E08AA2DF7}" srcOrd="0" destOrd="0" presId="urn:microsoft.com/office/officeart/2005/8/layout/lProcess2"/>
    <dgm:cxn modelId="{B3F10CF2-1315-4F3F-9969-24746763BF95}" type="presParOf" srcId="{41D31A76-6556-4502-9915-0A5E08AA2DF7}" destId="{B26229DB-59E2-41D4-850F-E883AADE9EC8}" srcOrd="0" destOrd="0" presId="urn:microsoft.com/office/officeart/2005/8/layout/lProcess2"/>
    <dgm:cxn modelId="{3FA5724A-74B9-4510-B7BE-63AB6DED537B}" type="presParOf" srcId="{41D31A76-6556-4502-9915-0A5E08AA2DF7}" destId="{3DE35890-1C3F-4DD0-AA62-DEC4CF0151BE}" srcOrd="1" destOrd="0" presId="urn:microsoft.com/office/officeart/2005/8/layout/lProcess2"/>
    <dgm:cxn modelId="{795CA7A3-8AB5-4980-9FD4-3AAA98EACA96}" type="presParOf" srcId="{41D31A76-6556-4502-9915-0A5E08AA2DF7}" destId="{5091219D-9D25-4E2F-BA77-7550CB6A9990}" srcOrd="2" destOrd="0" presId="urn:microsoft.com/office/officeart/2005/8/layout/lProcess2"/>
    <dgm:cxn modelId="{9C7DB89D-3F43-420D-A389-A7ED92DAC2F7}" type="presParOf" srcId="{D31BF0A4-CF02-4343-A9D8-4C07CA334D39}" destId="{B18FDABD-BDC4-4DC8-9D58-C301340A4B83}" srcOrd="1" destOrd="0" presId="urn:microsoft.com/office/officeart/2005/8/layout/lProcess2"/>
    <dgm:cxn modelId="{718990F5-7D2B-4672-8E39-592B5877CC4D}" type="presParOf" srcId="{D31BF0A4-CF02-4343-A9D8-4C07CA334D39}" destId="{74A92C9A-14E3-4D9E-A0EB-199ADD6B4DB3}" srcOrd="2" destOrd="0" presId="urn:microsoft.com/office/officeart/2005/8/layout/lProcess2"/>
    <dgm:cxn modelId="{4D61B847-3383-40CB-AD2F-0A75EE3D68B9}" type="presParOf" srcId="{74A92C9A-14E3-4D9E-A0EB-199ADD6B4DB3}" destId="{DFC740BD-5D40-4D22-B2D4-856E4265C5E3}" srcOrd="0" destOrd="0" presId="urn:microsoft.com/office/officeart/2005/8/layout/lProcess2"/>
    <dgm:cxn modelId="{CD259F75-044E-452E-A879-2924F145B610}" type="presParOf" srcId="{74A92C9A-14E3-4D9E-A0EB-199ADD6B4DB3}" destId="{1B5A5E74-653C-4B1D-8F6E-2CB1BD8255D0}" srcOrd="1" destOrd="0" presId="urn:microsoft.com/office/officeart/2005/8/layout/lProcess2"/>
    <dgm:cxn modelId="{FEFA80A4-294D-4D7B-AB29-2439823A05AA}" type="presParOf" srcId="{74A92C9A-14E3-4D9E-A0EB-199ADD6B4DB3}" destId="{C4D2FBC7-018F-4AEB-AF9E-5C056F63A485}" srcOrd="2" destOrd="0" presId="urn:microsoft.com/office/officeart/2005/8/layout/lProcess2"/>
    <dgm:cxn modelId="{70FE2151-EB40-445A-9691-75CDB3004845}" type="presParOf" srcId="{C4D2FBC7-018F-4AEB-AF9E-5C056F63A485}" destId="{33FDACEB-42E7-419B-BB53-9F980C3AC046}" srcOrd="0" destOrd="0" presId="urn:microsoft.com/office/officeart/2005/8/layout/lProcess2"/>
    <dgm:cxn modelId="{C8E5EDCD-70A9-4105-AEB4-AFB7CA07163C}" type="presParOf" srcId="{33FDACEB-42E7-419B-BB53-9F980C3AC046}" destId="{1C4D4491-FDAE-4354-B259-F0232B907018}" srcOrd="0" destOrd="0" presId="urn:microsoft.com/office/officeart/2005/8/layout/lProcess2"/>
    <dgm:cxn modelId="{7A923BE4-6385-4ADE-BC8A-1D58B2E1A7C6}" type="presParOf" srcId="{33FDACEB-42E7-419B-BB53-9F980C3AC046}" destId="{13E9236A-BB8B-42D9-9EF1-E3CBECB20C0A}" srcOrd="1" destOrd="0" presId="urn:microsoft.com/office/officeart/2005/8/layout/lProcess2"/>
    <dgm:cxn modelId="{278A31CD-569C-4DE2-A4C8-8B69CBDF739A}" type="presParOf" srcId="{33FDACEB-42E7-419B-BB53-9F980C3AC046}" destId="{38B026DC-0C2F-4611-AE82-80712B0D79B7}" srcOrd="2" destOrd="0" presId="urn:microsoft.com/office/officeart/2005/8/layout/lProcess2"/>
    <dgm:cxn modelId="{23AE801A-3739-4352-80A7-FDA5E40BE7EA}" type="presParOf" srcId="{D31BF0A4-CF02-4343-A9D8-4C07CA334D39}" destId="{EEDC2406-3FDF-490E-B94F-66BB5E992157}" srcOrd="3" destOrd="0" presId="urn:microsoft.com/office/officeart/2005/8/layout/lProcess2"/>
    <dgm:cxn modelId="{19B4487D-28FB-422F-930E-70DDF61B190F}" type="presParOf" srcId="{D31BF0A4-CF02-4343-A9D8-4C07CA334D39}" destId="{4C9CE378-07F8-4207-B1DC-542336AB0188}" srcOrd="4" destOrd="0" presId="urn:microsoft.com/office/officeart/2005/8/layout/lProcess2"/>
    <dgm:cxn modelId="{84434420-4743-47C1-90A9-89E25F00C5DD}" type="presParOf" srcId="{4C9CE378-07F8-4207-B1DC-542336AB0188}" destId="{60C5A8E9-C769-45B2-AEAB-EE464C0A1A1A}" srcOrd="0" destOrd="0" presId="urn:microsoft.com/office/officeart/2005/8/layout/lProcess2"/>
    <dgm:cxn modelId="{25F0968C-E6FE-4F78-945B-C477DBE6240D}" type="presParOf" srcId="{4C9CE378-07F8-4207-B1DC-542336AB0188}" destId="{EAFC24EC-A1AE-48E6-8F7B-8EB813FBB116}" srcOrd="1" destOrd="0" presId="urn:microsoft.com/office/officeart/2005/8/layout/lProcess2"/>
    <dgm:cxn modelId="{7B71C87F-6D14-42FF-AA64-62715B434BC2}" type="presParOf" srcId="{4C9CE378-07F8-4207-B1DC-542336AB0188}" destId="{B79960ED-504A-482A-AD6E-F522C9E7241A}" srcOrd="2" destOrd="0" presId="urn:microsoft.com/office/officeart/2005/8/layout/lProcess2"/>
    <dgm:cxn modelId="{E2D25C8E-4DDE-4FDE-820E-2109C3E2E4A3}" type="presParOf" srcId="{B79960ED-504A-482A-AD6E-F522C9E7241A}" destId="{AC4C93C4-2FF1-4CC2-AD50-6E0C9DF6583B}" srcOrd="0" destOrd="0" presId="urn:microsoft.com/office/officeart/2005/8/layout/lProcess2"/>
    <dgm:cxn modelId="{0EA3BD0D-68EE-4EEC-B315-3DB921D79FBC}" type="presParOf" srcId="{AC4C93C4-2FF1-4CC2-AD50-6E0C9DF6583B}" destId="{D7F35E14-2242-47B7-B40D-654A57CA213B}" srcOrd="0" destOrd="0" presId="urn:microsoft.com/office/officeart/2005/8/layout/lProcess2"/>
    <dgm:cxn modelId="{3F351D5B-F54E-4E56-9676-07B4EF4CCB0B}" type="presParOf" srcId="{AC4C93C4-2FF1-4CC2-AD50-6E0C9DF6583B}" destId="{5C07800C-BAD1-4ADF-AF95-08DF05D4AAAC}" srcOrd="1" destOrd="0" presId="urn:microsoft.com/office/officeart/2005/8/layout/lProcess2"/>
    <dgm:cxn modelId="{CBB0195D-F0F7-400B-943D-20B56D3337C0}" type="presParOf" srcId="{AC4C93C4-2FF1-4CC2-AD50-6E0C9DF6583B}" destId="{1A128D8E-0096-468B-9C24-8B7D4C40F21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FDDDE1-E1A0-4A1C-81C7-8F0B1D0CF5FF}" type="doc">
      <dgm:prSet loTypeId="urn:microsoft.com/office/officeart/2005/8/layout/venn1" loCatId="relationship" qsTypeId="urn:microsoft.com/office/officeart/2005/8/quickstyle/simple1" qsCatId="simple" csTypeId="urn:microsoft.com/office/officeart/2005/8/colors/accent5_3" csCatId="accent5" phldr="1"/>
      <dgm:spPr/>
    </dgm:pt>
    <dgm:pt modelId="{0B7CCAAE-5B30-4D15-B2A2-E536900D8695}">
      <dgm:prSet phldrT="[besedilo]"/>
      <dgm:spPr/>
      <dgm:t>
        <a:bodyPr/>
        <a:lstStyle/>
        <a:p>
          <a:r>
            <a:rPr lang="sl-SI" dirty="0">
              <a:solidFill>
                <a:schemeClr val="bg1"/>
              </a:solidFill>
            </a:rPr>
            <a:t>Emocionalna</a:t>
          </a:r>
        </a:p>
      </dgm:t>
    </dgm:pt>
    <dgm:pt modelId="{7FD53D59-CFE3-4E3A-A7D0-B9A867E638E1}" type="parTrans" cxnId="{A8FCE02F-3AC0-453C-AEA8-8F8CA6F59B41}">
      <dgm:prSet/>
      <dgm:spPr/>
      <dgm:t>
        <a:bodyPr/>
        <a:lstStyle/>
        <a:p>
          <a:endParaRPr lang="sl-SI"/>
        </a:p>
      </dgm:t>
    </dgm:pt>
    <dgm:pt modelId="{C522828F-EE3E-4C04-A270-36CF1DAFA4AC}" type="sibTrans" cxnId="{A8FCE02F-3AC0-453C-AEA8-8F8CA6F59B41}">
      <dgm:prSet/>
      <dgm:spPr/>
      <dgm:t>
        <a:bodyPr/>
        <a:lstStyle/>
        <a:p>
          <a:endParaRPr lang="sl-SI"/>
        </a:p>
      </dgm:t>
    </dgm:pt>
    <dgm:pt modelId="{2EA72F92-F93B-431A-B6AD-603CBC68BCA6}">
      <dgm:prSet phldrT="[besedilo]"/>
      <dgm:spPr/>
      <dgm:t>
        <a:bodyPr/>
        <a:lstStyle/>
        <a:p>
          <a:r>
            <a:rPr lang="sl-SI" dirty="0">
              <a:solidFill>
                <a:schemeClr val="bg1"/>
              </a:solidFill>
            </a:rPr>
            <a:t>Eksistencialna</a:t>
          </a:r>
        </a:p>
      </dgm:t>
    </dgm:pt>
    <dgm:pt modelId="{79A24DD1-A0B7-44AC-8958-B0CD43CB4374}" type="parTrans" cxnId="{49A5EEB4-8634-4636-BB61-0337C1B11262}">
      <dgm:prSet/>
      <dgm:spPr/>
      <dgm:t>
        <a:bodyPr/>
        <a:lstStyle/>
        <a:p>
          <a:endParaRPr lang="sl-SI"/>
        </a:p>
      </dgm:t>
    </dgm:pt>
    <dgm:pt modelId="{3E74120F-4E84-468A-A53A-F6C614C41C84}" type="sibTrans" cxnId="{49A5EEB4-8634-4636-BB61-0337C1B11262}">
      <dgm:prSet/>
      <dgm:spPr/>
      <dgm:t>
        <a:bodyPr/>
        <a:lstStyle/>
        <a:p>
          <a:endParaRPr lang="sl-SI"/>
        </a:p>
      </dgm:t>
    </dgm:pt>
    <dgm:pt modelId="{131A0984-4153-455F-BE46-ACC64D08350D}">
      <dgm:prSet phldrT="[besedilo]"/>
      <dgm:spPr/>
      <dgm:t>
        <a:bodyPr/>
        <a:lstStyle/>
        <a:p>
          <a:r>
            <a:rPr lang="sl-SI" dirty="0">
              <a:solidFill>
                <a:schemeClr val="bg1"/>
              </a:solidFill>
            </a:rPr>
            <a:t>Socialna</a:t>
          </a:r>
        </a:p>
      </dgm:t>
    </dgm:pt>
    <dgm:pt modelId="{E0C6266E-9D15-4EDF-BDF0-3B50F0F1610A}" type="parTrans" cxnId="{44686DC3-7A51-4514-B19D-17489941307E}">
      <dgm:prSet/>
      <dgm:spPr/>
      <dgm:t>
        <a:bodyPr/>
        <a:lstStyle/>
        <a:p>
          <a:endParaRPr lang="sl-SI"/>
        </a:p>
      </dgm:t>
    </dgm:pt>
    <dgm:pt modelId="{22A0CD1E-E133-410F-9683-D75AEA88CF0B}" type="sibTrans" cxnId="{44686DC3-7A51-4514-B19D-17489941307E}">
      <dgm:prSet/>
      <dgm:spPr/>
      <dgm:t>
        <a:bodyPr/>
        <a:lstStyle/>
        <a:p>
          <a:endParaRPr lang="sl-SI"/>
        </a:p>
      </dgm:t>
    </dgm:pt>
    <dgm:pt modelId="{3E004604-8665-4A5C-8C9B-7636F75D3C74}" type="pres">
      <dgm:prSet presAssocID="{4EFDDDE1-E1A0-4A1C-81C7-8F0B1D0CF5FF}" presName="compositeShape" presStyleCnt="0">
        <dgm:presLayoutVars>
          <dgm:chMax val="7"/>
          <dgm:dir/>
          <dgm:resizeHandles val="exact"/>
        </dgm:presLayoutVars>
      </dgm:prSet>
      <dgm:spPr/>
    </dgm:pt>
    <dgm:pt modelId="{6907A82B-4523-4F68-9286-06E58D719403}" type="pres">
      <dgm:prSet presAssocID="{0B7CCAAE-5B30-4D15-B2A2-E536900D8695}" presName="circ1" presStyleLbl="vennNode1" presStyleIdx="0" presStyleCnt="3"/>
      <dgm:spPr/>
      <dgm:t>
        <a:bodyPr/>
        <a:lstStyle/>
        <a:p>
          <a:endParaRPr lang="sl-SI"/>
        </a:p>
      </dgm:t>
    </dgm:pt>
    <dgm:pt modelId="{7D4C3CC6-0C8F-4683-B4E5-3853080B7A24}" type="pres">
      <dgm:prSet presAssocID="{0B7CCAAE-5B30-4D15-B2A2-E536900D869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CA8180B-14CC-4844-8936-D690EF4C52DF}" type="pres">
      <dgm:prSet presAssocID="{2EA72F92-F93B-431A-B6AD-603CBC68BCA6}" presName="circ2" presStyleLbl="vennNode1" presStyleIdx="1" presStyleCnt="3"/>
      <dgm:spPr/>
      <dgm:t>
        <a:bodyPr/>
        <a:lstStyle/>
        <a:p>
          <a:endParaRPr lang="sl-SI"/>
        </a:p>
      </dgm:t>
    </dgm:pt>
    <dgm:pt modelId="{17FFBAB2-AFA8-432D-A139-91070E346E03}" type="pres">
      <dgm:prSet presAssocID="{2EA72F92-F93B-431A-B6AD-603CBC68BCA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6090962-C691-45BF-B382-07E305180CF9}" type="pres">
      <dgm:prSet presAssocID="{131A0984-4153-455F-BE46-ACC64D08350D}" presName="circ3" presStyleLbl="vennNode1" presStyleIdx="2" presStyleCnt="3"/>
      <dgm:spPr/>
      <dgm:t>
        <a:bodyPr/>
        <a:lstStyle/>
        <a:p>
          <a:endParaRPr lang="sl-SI"/>
        </a:p>
      </dgm:t>
    </dgm:pt>
    <dgm:pt modelId="{735C87C0-FA2C-40A2-94F8-8815648FA60D}" type="pres">
      <dgm:prSet presAssocID="{131A0984-4153-455F-BE46-ACC64D08350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B8B6B6A-DCB1-46E3-9062-4B6C96FA513D}" type="presOf" srcId="{4EFDDDE1-E1A0-4A1C-81C7-8F0B1D0CF5FF}" destId="{3E004604-8665-4A5C-8C9B-7636F75D3C74}" srcOrd="0" destOrd="0" presId="urn:microsoft.com/office/officeart/2005/8/layout/venn1"/>
    <dgm:cxn modelId="{A8FCE02F-3AC0-453C-AEA8-8F8CA6F59B41}" srcId="{4EFDDDE1-E1A0-4A1C-81C7-8F0B1D0CF5FF}" destId="{0B7CCAAE-5B30-4D15-B2A2-E536900D8695}" srcOrd="0" destOrd="0" parTransId="{7FD53D59-CFE3-4E3A-A7D0-B9A867E638E1}" sibTransId="{C522828F-EE3E-4C04-A270-36CF1DAFA4AC}"/>
    <dgm:cxn modelId="{134F9511-9C25-4238-A6D2-A1E52B8512E7}" type="presOf" srcId="{0B7CCAAE-5B30-4D15-B2A2-E536900D8695}" destId="{6907A82B-4523-4F68-9286-06E58D719403}" srcOrd="0" destOrd="0" presId="urn:microsoft.com/office/officeart/2005/8/layout/venn1"/>
    <dgm:cxn modelId="{B26065CC-09A3-454F-8315-EE11CBDC829C}" type="presOf" srcId="{131A0984-4153-455F-BE46-ACC64D08350D}" destId="{735C87C0-FA2C-40A2-94F8-8815648FA60D}" srcOrd="1" destOrd="0" presId="urn:microsoft.com/office/officeart/2005/8/layout/venn1"/>
    <dgm:cxn modelId="{6DE657E3-D102-42E3-9CB4-2AD3556DFAC0}" type="presOf" srcId="{0B7CCAAE-5B30-4D15-B2A2-E536900D8695}" destId="{7D4C3CC6-0C8F-4683-B4E5-3853080B7A24}" srcOrd="1" destOrd="0" presId="urn:microsoft.com/office/officeart/2005/8/layout/venn1"/>
    <dgm:cxn modelId="{FA4A99A3-F3F2-4AFD-8F94-517D6E1232FB}" type="presOf" srcId="{2EA72F92-F93B-431A-B6AD-603CBC68BCA6}" destId="{17FFBAB2-AFA8-432D-A139-91070E346E03}" srcOrd="1" destOrd="0" presId="urn:microsoft.com/office/officeart/2005/8/layout/venn1"/>
    <dgm:cxn modelId="{0B906286-27BA-48F1-B66F-83BAA9D52E0F}" type="presOf" srcId="{2EA72F92-F93B-431A-B6AD-603CBC68BCA6}" destId="{8CA8180B-14CC-4844-8936-D690EF4C52DF}" srcOrd="0" destOrd="0" presId="urn:microsoft.com/office/officeart/2005/8/layout/venn1"/>
    <dgm:cxn modelId="{44686DC3-7A51-4514-B19D-17489941307E}" srcId="{4EFDDDE1-E1A0-4A1C-81C7-8F0B1D0CF5FF}" destId="{131A0984-4153-455F-BE46-ACC64D08350D}" srcOrd="2" destOrd="0" parTransId="{E0C6266E-9D15-4EDF-BDF0-3B50F0F1610A}" sibTransId="{22A0CD1E-E133-410F-9683-D75AEA88CF0B}"/>
    <dgm:cxn modelId="{773A4B67-11D8-4A0A-97C4-E9DAA8291BC0}" type="presOf" srcId="{131A0984-4153-455F-BE46-ACC64D08350D}" destId="{E6090962-C691-45BF-B382-07E305180CF9}" srcOrd="0" destOrd="0" presId="urn:microsoft.com/office/officeart/2005/8/layout/venn1"/>
    <dgm:cxn modelId="{49A5EEB4-8634-4636-BB61-0337C1B11262}" srcId="{4EFDDDE1-E1A0-4A1C-81C7-8F0B1D0CF5FF}" destId="{2EA72F92-F93B-431A-B6AD-603CBC68BCA6}" srcOrd="1" destOrd="0" parTransId="{79A24DD1-A0B7-44AC-8958-B0CD43CB4374}" sibTransId="{3E74120F-4E84-468A-A53A-F6C614C41C84}"/>
    <dgm:cxn modelId="{41B1901A-6E88-4335-817E-D7FFC79A1210}" type="presParOf" srcId="{3E004604-8665-4A5C-8C9B-7636F75D3C74}" destId="{6907A82B-4523-4F68-9286-06E58D719403}" srcOrd="0" destOrd="0" presId="urn:microsoft.com/office/officeart/2005/8/layout/venn1"/>
    <dgm:cxn modelId="{BD61BE95-695D-43B8-A42C-7FA27CCF21B7}" type="presParOf" srcId="{3E004604-8665-4A5C-8C9B-7636F75D3C74}" destId="{7D4C3CC6-0C8F-4683-B4E5-3853080B7A24}" srcOrd="1" destOrd="0" presId="urn:microsoft.com/office/officeart/2005/8/layout/venn1"/>
    <dgm:cxn modelId="{374A38FC-C4F8-46ED-9C7E-B45B489AB0C4}" type="presParOf" srcId="{3E004604-8665-4A5C-8C9B-7636F75D3C74}" destId="{8CA8180B-14CC-4844-8936-D690EF4C52DF}" srcOrd="2" destOrd="0" presId="urn:microsoft.com/office/officeart/2005/8/layout/venn1"/>
    <dgm:cxn modelId="{CF636013-ACFF-45D7-A7D4-02941F080823}" type="presParOf" srcId="{3E004604-8665-4A5C-8C9B-7636F75D3C74}" destId="{17FFBAB2-AFA8-432D-A139-91070E346E03}" srcOrd="3" destOrd="0" presId="urn:microsoft.com/office/officeart/2005/8/layout/venn1"/>
    <dgm:cxn modelId="{F237FBAA-698D-4F6D-97D1-F4A1D81BEAE0}" type="presParOf" srcId="{3E004604-8665-4A5C-8C9B-7636F75D3C74}" destId="{E6090962-C691-45BF-B382-07E305180CF9}" srcOrd="4" destOrd="0" presId="urn:microsoft.com/office/officeart/2005/8/layout/venn1"/>
    <dgm:cxn modelId="{314DFD86-799D-41EE-BD84-727C1483B799}" type="presParOf" srcId="{3E004604-8665-4A5C-8C9B-7636F75D3C74}" destId="{735C87C0-FA2C-40A2-94F8-8815648FA60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9165C6-D1F4-4D35-BED8-F86179358510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sl-SI"/>
        </a:p>
      </dgm:t>
    </dgm:pt>
    <dgm:pt modelId="{DC6F6FA8-C38C-4E69-87A9-AD9577F84ECE}">
      <dgm:prSet phldrT="[besedilo]" phldr="0"/>
      <dgm:spPr>
        <a:solidFill>
          <a:srgbClr val="EC5C57"/>
        </a:solidFill>
      </dgm:spPr>
      <dgm:t>
        <a:bodyPr/>
        <a:lstStyle/>
        <a:p>
          <a:r>
            <a:rPr lang="sl-SI" dirty="0"/>
            <a:t>Stabilnost</a:t>
          </a:r>
        </a:p>
      </dgm:t>
    </dgm:pt>
    <dgm:pt modelId="{34882ED7-17FD-4804-A0BA-4CF2F0524F56}" type="parTrans" cxnId="{93573AA2-5DEF-4C1E-BFC6-138A6038D85F}">
      <dgm:prSet/>
      <dgm:spPr/>
      <dgm:t>
        <a:bodyPr/>
        <a:lstStyle/>
        <a:p>
          <a:endParaRPr lang="sl-SI"/>
        </a:p>
      </dgm:t>
    </dgm:pt>
    <dgm:pt modelId="{0CDBCE7A-A56A-4E7A-AB9E-176EC745B191}" type="sibTrans" cxnId="{93573AA2-5DEF-4C1E-BFC6-138A6038D85F}">
      <dgm:prSet/>
      <dgm:spPr/>
      <dgm:t>
        <a:bodyPr/>
        <a:lstStyle/>
        <a:p>
          <a:endParaRPr lang="sl-SI"/>
        </a:p>
      </dgm:t>
    </dgm:pt>
    <dgm:pt modelId="{D1133E36-D65F-41E1-AAC2-D64BF9091A61}">
      <dgm:prSet phldrT="[besedilo]" phldr="0"/>
      <dgm:spPr/>
      <dgm:t>
        <a:bodyPr/>
        <a:lstStyle/>
        <a:p>
          <a:r>
            <a:rPr lang="sl-SI" dirty="0"/>
            <a:t>Stimulacija</a:t>
          </a:r>
        </a:p>
      </dgm:t>
    </dgm:pt>
    <dgm:pt modelId="{E53BF120-6324-4CD4-B3D7-9878949AC85F}" type="parTrans" cxnId="{BDEEC668-2E5F-4EFD-9F85-DCA4DF0A92F2}">
      <dgm:prSet/>
      <dgm:spPr/>
      <dgm:t>
        <a:bodyPr/>
        <a:lstStyle/>
        <a:p>
          <a:endParaRPr lang="sl-SI"/>
        </a:p>
      </dgm:t>
    </dgm:pt>
    <dgm:pt modelId="{28ECB58D-6A02-48A5-80DC-473F338F9068}" type="sibTrans" cxnId="{BDEEC668-2E5F-4EFD-9F85-DCA4DF0A92F2}">
      <dgm:prSet/>
      <dgm:spPr/>
      <dgm:t>
        <a:bodyPr/>
        <a:lstStyle/>
        <a:p>
          <a:endParaRPr lang="sl-SI"/>
        </a:p>
      </dgm:t>
    </dgm:pt>
    <dgm:pt modelId="{2AC710AB-A603-442E-85AA-A51846DD9694}" type="pres">
      <dgm:prSet presAssocID="{9A9165C6-D1F4-4D35-BED8-F861793585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FA7EC43-AC83-44DA-B163-676FEF91F997}" type="pres">
      <dgm:prSet presAssocID="{DC6F6FA8-C38C-4E69-87A9-AD9577F84ECE}" presName="arrow" presStyleLbl="node1" presStyleIdx="0" presStyleCnt="2" custScaleY="10011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BB92A73-EBB3-41A6-B4EA-FBEBBBABC330}" type="pres">
      <dgm:prSet presAssocID="{D1133E36-D65F-41E1-AAC2-D64BF9091A61}" presName="arrow" presStyleLbl="node1" presStyleIdx="1" presStyleCnt="2" custScaleY="10011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BDEEC668-2E5F-4EFD-9F85-DCA4DF0A92F2}" srcId="{9A9165C6-D1F4-4D35-BED8-F86179358510}" destId="{D1133E36-D65F-41E1-AAC2-D64BF9091A61}" srcOrd="1" destOrd="0" parTransId="{E53BF120-6324-4CD4-B3D7-9878949AC85F}" sibTransId="{28ECB58D-6A02-48A5-80DC-473F338F9068}"/>
    <dgm:cxn modelId="{93573AA2-5DEF-4C1E-BFC6-138A6038D85F}" srcId="{9A9165C6-D1F4-4D35-BED8-F86179358510}" destId="{DC6F6FA8-C38C-4E69-87A9-AD9577F84ECE}" srcOrd="0" destOrd="0" parTransId="{34882ED7-17FD-4804-A0BA-4CF2F0524F56}" sibTransId="{0CDBCE7A-A56A-4E7A-AB9E-176EC745B191}"/>
    <dgm:cxn modelId="{0D45CCBF-087E-4602-AC74-523396882FA4}" type="presOf" srcId="{9A9165C6-D1F4-4D35-BED8-F86179358510}" destId="{2AC710AB-A603-442E-85AA-A51846DD9694}" srcOrd="0" destOrd="0" presId="urn:microsoft.com/office/officeart/2005/8/layout/arrow5"/>
    <dgm:cxn modelId="{A082BD2E-1709-46CB-8112-0DBC108CF8FD}" type="presOf" srcId="{D1133E36-D65F-41E1-AAC2-D64BF9091A61}" destId="{5BB92A73-EBB3-41A6-B4EA-FBEBBBABC330}" srcOrd="0" destOrd="0" presId="urn:microsoft.com/office/officeart/2005/8/layout/arrow5"/>
    <dgm:cxn modelId="{F0C02977-5E31-4245-A4B9-B60E610DBB89}" type="presOf" srcId="{DC6F6FA8-C38C-4E69-87A9-AD9577F84ECE}" destId="{BFA7EC43-AC83-44DA-B163-676FEF91F997}" srcOrd="0" destOrd="0" presId="urn:microsoft.com/office/officeart/2005/8/layout/arrow5"/>
    <dgm:cxn modelId="{5F1C0649-BFB2-4E05-8F68-7002348F0F44}" type="presParOf" srcId="{2AC710AB-A603-442E-85AA-A51846DD9694}" destId="{BFA7EC43-AC83-44DA-B163-676FEF91F997}" srcOrd="0" destOrd="0" presId="urn:microsoft.com/office/officeart/2005/8/layout/arrow5"/>
    <dgm:cxn modelId="{0C5CC347-2B37-419E-8919-82B4F8EBD451}" type="presParOf" srcId="{2AC710AB-A603-442E-85AA-A51846DD9694}" destId="{5BB92A73-EBB3-41A6-B4EA-FBEBBBABC33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8D4875-4E1A-44E6-853F-FF87269439D7}" type="doc">
      <dgm:prSet loTypeId="urn:microsoft.com/office/officeart/2005/8/layout/hList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sl-SI"/>
        </a:p>
      </dgm:t>
    </dgm:pt>
    <dgm:pt modelId="{0FA511B1-FF9A-4FC7-BF6F-4CC9B0C1C156}">
      <dgm:prSet phldrT="[besedilo]" custT="1"/>
      <dgm:spPr>
        <a:solidFill>
          <a:srgbClr val="EC5C57"/>
        </a:solidFill>
      </dgm:spPr>
      <dgm:t>
        <a:bodyPr/>
        <a:lstStyle/>
        <a:p>
          <a:r>
            <a:rPr lang="sl-SI" sz="2000" dirty="0"/>
            <a:t>Zaščitenost</a:t>
          </a:r>
          <a:endParaRPr lang="sl-SI" sz="1500" dirty="0"/>
        </a:p>
      </dgm:t>
    </dgm:pt>
    <dgm:pt modelId="{0ED2B523-CA91-46EE-9F42-EFCAB0B1212A}" type="parTrans" cxnId="{0ED5A9DC-D33C-4CD6-99CF-35F95430797C}">
      <dgm:prSet/>
      <dgm:spPr/>
      <dgm:t>
        <a:bodyPr/>
        <a:lstStyle/>
        <a:p>
          <a:endParaRPr lang="sl-SI"/>
        </a:p>
      </dgm:t>
    </dgm:pt>
    <dgm:pt modelId="{6B4EB7E8-7744-4A7F-830C-43DDF3324846}" type="sibTrans" cxnId="{0ED5A9DC-D33C-4CD6-99CF-35F95430797C}">
      <dgm:prSet/>
      <dgm:spPr/>
      <dgm:t>
        <a:bodyPr/>
        <a:lstStyle/>
        <a:p>
          <a:endParaRPr lang="sl-SI"/>
        </a:p>
      </dgm:t>
    </dgm:pt>
    <dgm:pt modelId="{9EC5DDCC-ECD5-4EEA-A985-114FC1556085}">
      <dgm:prSet phldrT="[besedil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sl-SI" sz="1800" dirty="0" err="1">
              <a:latin typeface="+mj-lt"/>
            </a:rPr>
            <a:t>Samoizražanje</a:t>
          </a:r>
          <a:r>
            <a:rPr lang="sl-SI" sz="1800" dirty="0">
              <a:latin typeface="+mj-lt"/>
            </a:rPr>
            <a:t> in uresničitev</a:t>
          </a:r>
          <a:endParaRPr lang="sl-SI" sz="1200" dirty="0"/>
        </a:p>
      </dgm:t>
    </dgm:pt>
    <dgm:pt modelId="{0D70C8D6-A66B-4F37-A44F-533B22D3CA25}" type="parTrans" cxnId="{6A4585C1-DCC0-4B75-87BC-B56E95342775}">
      <dgm:prSet/>
      <dgm:spPr/>
      <dgm:t>
        <a:bodyPr/>
        <a:lstStyle/>
        <a:p>
          <a:endParaRPr lang="sl-SI"/>
        </a:p>
      </dgm:t>
    </dgm:pt>
    <dgm:pt modelId="{B6CB5AC9-131D-400F-90E2-ACC117B5AA37}" type="sibTrans" cxnId="{6A4585C1-DCC0-4B75-87BC-B56E95342775}">
      <dgm:prSet/>
      <dgm:spPr/>
      <dgm:t>
        <a:bodyPr/>
        <a:lstStyle/>
        <a:p>
          <a:endParaRPr lang="sl-SI"/>
        </a:p>
      </dgm:t>
    </dgm:pt>
    <dgm:pt modelId="{5B349CE5-661E-4D64-8934-9E19957472D8}">
      <dgm:prSet phldrT="[besedil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sl-SI" dirty="0"/>
            <a:t>Emocionalna validacija in (fizična) bližina</a:t>
          </a:r>
        </a:p>
      </dgm:t>
    </dgm:pt>
    <dgm:pt modelId="{4C140FF2-F265-4B58-835A-11C8E0D7DAA0}" type="parTrans" cxnId="{80376026-4603-4749-B149-6EE169DDF49C}">
      <dgm:prSet/>
      <dgm:spPr/>
      <dgm:t>
        <a:bodyPr/>
        <a:lstStyle/>
        <a:p>
          <a:endParaRPr lang="sl-SI"/>
        </a:p>
      </dgm:t>
    </dgm:pt>
    <dgm:pt modelId="{94EF0268-61F0-4308-87D7-3FA04BD3296A}" type="sibTrans" cxnId="{80376026-4603-4749-B149-6EE169DDF49C}">
      <dgm:prSet/>
      <dgm:spPr/>
      <dgm:t>
        <a:bodyPr/>
        <a:lstStyle/>
        <a:p>
          <a:endParaRPr lang="sl-SI"/>
        </a:p>
      </dgm:t>
    </dgm:pt>
    <dgm:pt modelId="{19A6A5F1-96B3-4E84-8AE5-C63EB14493D1}">
      <dgm:prSet phldrT="[besedil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sl-SI" dirty="0"/>
            <a:t>Vsakdanja praktična preskrbljenost</a:t>
          </a:r>
        </a:p>
      </dgm:t>
    </dgm:pt>
    <dgm:pt modelId="{6ADA3DB6-88FF-471A-8CDF-7A1709F2C311}" type="parTrans" cxnId="{520A3D76-4837-4145-AEF8-8EE1FA5868BD}">
      <dgm:prSet/>
      <dgm:spPr/>
      <dgm:t>
        <a:bodyPr/>
        <a:lstStyle/>
        <a:p>
          <a:endParaRPr lang="sl-SI"/>
        </a:p>
      </dgm:t>
    </dgm:pt>
    <dgm:pt modelId="{FD0497D0-84C2-42CF-9B00-8A2E308C31D1}" type="sibTrans" cxnId="{520A3D76-4837-4145-AEF8-8EE1FA5868BD}">
      <dgm:prSet/>
      <dgm:spPr/>
      <dgm:t>
        <a:bodyPr/>
        <a:lstStyle/>
        <a:p>
          <a:endParaRPr lang="sl-SI"/>
        </a:p>
      </dgm:t>
    </dgm:pt>
    <dgm:pt modelId="{A9173965-6D01-4337-A910-3EE53E328662}">
      <dgm:prSet phldrT="[besedil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sl-SI" dirty="0"/>
            <a:t>Z</a:t>
          </a:r>
          <a:r>
            <a:rPr lang="it-IT" dirty="0" err="1"/>
            <a:t>aupanje</a:t>
          </a:r>
          <a:r>
            <a:rPr lang="it-IT" dirty="0"/>
            <a:t> v </a:t>
          </a:r>
          <a:r>
            <a:rPr lang="sl-SI" dirty="0"/>
            <a:t>organizacijo ali </a:t>
          </a:r>
          <a:r>
            <a:rPr lang="it-IT" dirty="0" err="1"/>
            <a:t>družbeni</a:t>
          </a:r>
          <a:r>
            <a:rPr lang="it-IT" dirty="0"/>
            <a:t> </a:t>
          </a:r>
          <a:r>
            <a:rPr lang="sl-SI" dirty="0"/>
            <a:t>red</a:t>
          </a:r>
        </a:p>
      </dgm:t>
    </dgm:pt>
    <dgm:pt modelId="{BDF88FB7-60D0-49E9-A34E-4D1220E0A436}" type="parTrans" cxnId="{83BE19C9-A3E3-4BEA-A62F-AB6E36AE9899}">
      <dgm:prSet/>
      <dgm:spPr/>
      <dgm:t>
        <a:bodyPr/>
        <a:lstStyle/>
        <a:p>
          <a:endParaRPr lang="sl-SI"/>
        </a:p>
      </dgm:t>
    </dgm:pt>
    <dgm:pt modelId="{128189EB-207E-4FEE-B5D6-20AF54EA141F}" type="sibTrans" cxnId="{83BE19C9-A3E3-4BEA-A62F-AB6E36AE9899}">
      <dgm:prSet/>
      <dgm:spPr/>
      <dgm:t>
        <a:bodyPr/>
        <a:lstStyle/>
        <a:p>
          <a:endParaRPr lang="sl-SI"/>
        </a:p>
      </dgm:t>
    </dgm:pt>
    <dgm:pt modelId="{5EB3EF96-FCC0-4A3D-ABD7-80BB26F428BE}">
      <dgm:prSet phldrT="[besedilo]" custT="1"/>
      <dgm:spPr/>
      <dgm:t>
        <a:bodyPr/>
        <a:lstStyle/>
        <a:p>
          <a:r>
            <a:rPr lang="sl-SI" sz="2000" dirty="0"/>
            <a:t>Stimulativno delovanje</a:t>
          </a:r>
        </a:p>
      </dgm:t>
    </dgm:pt>
    <dgm:pt modelId="{7F9570BF-9C58-4B88-8CD9-FC803AA58D59}" type="sibTrans" cxnId="{5B5480A9-3022-4627-9AF3-5C49D4DF76F1}">
      <dgm:prSet/>
      <dgm:spPr/>
      <dgm:t>
        <a:bodyPr/>
        <a:lstStyle/>
        <a:p>
          <a:endParaRPr lang="sl-SI"/>
        </a:p>
      </dgm:t>
    </dgm:pt>
    <dgm:pt modelId="{D26B558A-E5BC-40F2-B4E7-84E76A040DE8}" type="parTrans" cxnId="{5B5480A9-3022-4627-9AF3-5C49D4DF76F1}">
      <dgm:prSet/>
      <dgm:spPr/>
      <dgm:t>
        <a:bodyPr/>
        <a:lstStyle/>
        <a:p>
          <a:endParaRPr lang="sl-SI"/>
        </a:p>
      </dgm:t>
    </dgm:pt>
    <dgm:pt modelId="{4E1577A8-75D7-4427-8744-3DD029AE8052}" type="pres">
      <dgm:prSet presAssocID="{218D4875-4E1A-44E6-853F-FF87269439D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CF1F9530-47E0-46CA-95E0-2BB657C4AC13}" type="pres">
      <dgm:prSet presAssocID="{0FA511B1-FF9A-4FC7-BF6F-4CC9B0C1C156}" presName="posSpace" presStyleCnt="0"/>
      <dgm:spPr/>
    </dgm:pt>
    <dgm:pt modelId="{A743B084-F6FE-4E7C-8270-4F53674DB51E}" type="pres">
      <dgm:prSet presAssocID="{0FA511B1-FF9A-4FC7-BF6F-4CC9B0C1C156}" presName="vertFlow" presStyleCnt="0"/>
      <dgm:spPr/>
    </dgm:pt>
    <dgm:pt modelId="{63657A92-45B1-467A-943F-819F78552494}" type="pres">
      <dgm:prSet presAssocID="{0FA511B1-FF9A-4FC7-BF6F-4CC9B0C1C156}" presName="topSpace" presStyleCnt="0"/>
      <dgm:spPr/>
    </dgm:pt>
    <dgm:pt modelId="{C48B4BB5-0645-485A-8208-B08D7CFBEEF1}" type="pres">
      <dgm:prSet presAssocID="{0FA511B1-FF9A-4FC7-BF6F-4CC9B0C1C156}" presName="firstComp" presStyleCnt="0"/>
      <dgm:spPr/>
    </dgm:pt>
    <dgm:pt modelId="{4F4E29DE-6022-43C7-BAC7-6BB3005E83F6}" type="pres">
      <dgm:prSet presAssocID="{0FA511B1-FF9A-4FC7-BF6F-4CC9B0C1C156}" presName="firstChild" presStyleLbl="bgAccFollowNode1" presStyleIdx="0" presStyleCnt="4" custScaleY="74252" custLinFactNeighborX="22836" custLinFactNeighborY="46639"/>
      <dgm:spPr/>
      <dgm:t>
        <a:bodyPr/>
        <a:lstStyle/>
        <a:p>
          <a:endParaRPr lang="sl-SI"/>
        </a:p>
      </dgm:t>
    </dgm:pt>
    <dgm:pt modelId="{72F7F993-BC83-4856-AE9E-32C799024C3C}" type="pres">
      <dgm:prSet presAssocID="{0FA511B1-FF9A-4FC7-BF6F-4CC9B0C1C156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79DC982-1465-4AD7-8CCD-D9885C410DAB}" type="pres">
      <dgm:prSet presAssocID="{A9173965-6D01-4337-A910-3EE53E328662}" presName="comp" presStyleCnt="0"/>
      <dgm:spPr/>
    </dgm:pt>
    <dgm:pt modelId="{9DB13256-C8C4-4C77-B41A-890C104F062A}" type="pres">
      <dgm:prSet presAssocID="{A9173965-6D01-4337-A910-3EE53E328662}" presName="child" presStyleLbl="bgAccFollowNode1" presStyleIdx="1" presStyleCnt="4" custScaleY="110366" custLinFactNeighborX="22836" custLinFactNeighborY="46639"/>
      <dgm:spPr/>
      <dgm:t>
        <a:bodyPr/>
        <a:lstStyle/>
        <a:p>
          <a:endParaRPr lang="sl-SI"/>
        </a:p>
      </dgm:t>
    </dgm:pt>
    <dgm:pt modelId="{4A63D388-104C-4F06-8424-8D654ACA4501}" type="pres">
      <dgm:prSet presAssocID="{A9173965-6D01-4337-A910-3EE53E328662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9F2148B-9E4D-4602-AD0D-C7B0D92C80FA}" type="pres">
      <dgm:prSet presAssocID="{0FA511B1-FF9A-4FC7-BF6F-4CC9B0C1C156}" presName="negSpace" presStyleCnt="0"/>
      <dgm:spPr/>
    </dgm:pt>
    <dgm:pt modelId="{AE198732-6AA6-48ED-91E5-C9C17627F2A2}" type="pres">
      <dgm:prSet presAssocID="{0FA511B1-FF9A-4FC7-BF6F-4CC9B0C1C156}" presName="circle" presStyleLbl="node1" presStyleIdx="0" presStyleCnt="2" custScaleX="125179" custScaleY="131511" custLinFactNeighborX="87265" custLinFactNeighborY="-43491"/>
      <dgm:spPr/>
      <dgm:t>
        <a:bodyPr/>
        <a:lstStyle/>
        <a:p>
          <a:endParaRPr lang="sl-SI"/>
        </a:p>
      </dgm:t>
    </dgm:pt>
    <dgm:pt modelId="{C40BFD88-49E7-4F79-9919-A9392748971E}" type="pres">
      <dgm:prSet presAssocID="{6B4EB7E8-7744-4A7F-830C-43DDF3324846}" presName="transSpace" presStyleCnt="0"/>
      <dgm:spPr/>
    </dgm:pt>
    <dgm:pt modelId="{C90EB656-B1DD-4F99-BA73-4AF82C09CF3C}" type="pres">
      <dgm:prSet presAssocID="{5EB3EF96-FCC0-4A3D-ABD7-80BB26F428BE}" presName="posSpace" presStyleCnt="0"/>
      <dgm:spPr/>
    </dgm:pt>
    <dgm:pt modelId="{B5022D61-E900-42EB-859B-89D5C3C35B98}" type="pres">
      <dgm:prSet presAssocID="{5EB3EF96-FCC0-4A3D-ABD7-80BB26F428BE}" presName="vertFlow" presStyleCnt="0"/>
      <dgm:spPr/>
    </dgm:pt>
    <dgm:pt modelId="{8DB503FD-1F78-44E6-9A12-145004FC882B}" type="pres">
      <dgm:prSet presAssocID="{5EB3EF96-FCC0-4A3D-ABD7-80BB26F428BE}" presName="topSpace" presStyleCnt="0"/>
      <dgm:spPr/>
    </dgm:pt>
    <dgm:pt modelId="{1AD8D0D4-C030-421F-B9B3-D12AFE5F5BD0}" type="pres">
      <dgm:prSet presAssocID="{5EB3EF96-FCC0-4A3D-ABD7-80BB26F428BE}" presName="firstComp" presStyleCnt="0"/>
      <dgm:spPr/>
    </dgm:pt>
    <dgm:pt modelId="{0B42CAA4-8845-43BC-B0FA-93F4A6E5DBDB}" type="pres">
      <dgm:prSet presAssocID="{5EB3EF96-FCC0-4A3D-ABD7-80BB26F428BE}" presName="firstChild" presStyleLbl="bgAccFollowNode1" presStyleIdx="2" presStyleCnt="4" custScaleY="84637" custLinFactNeighborX="-37134" custLinFactNeighborY="27734"/>
      <dgm:spPr/>
      <dgm:t>
        <a:bodyPr/>
        <a:lstStyle/>
        <a:p>
          <a:endParaRPr lang="sl-SI"/>
        </a:p>
      </dgm:t>
    </dgm:pt>
    <dgm:pt modelId="{D810C4F4-EECA-42E3-B92D-FEA49880AA20}" type="pres">
      <dgm:prSet presAssocID="{5EB3EF96-FCC0-4A3D-ABD7-80BB26F428BE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3C49468-5F54-46FF-A2E3-937AA06348A1}" type="pres">
      <dgm:prSet presAssocID="{5B349CE5-661E-4D64-8934-9E19957472D8}" presName="comp" presStyleCnt="0"/>
      <dgm:spPr/>
    </dgm:pt>
    <dgm:pt modelId="{B9521E54-DF56-4E2E-B451-2AF8A31554D6}" type="pres">
      <dgm:prSet presAssocID="{5B349CE5-661E-4D64-8934-9E19957472D8}" presName="child" presStyleLbl="bgAccFollowNode1" presStyleIdx="3" presStyleCnt="4" custScaleY="92463" custLinFactNeighborX="-37134" custLinFactNeighborY="27734"/>
      <dgm:spPr/>
      <dgm:t>
        <a:bodyPr/>
        <a:lstStyle/>
        <a:p>
          <a:endParaRPr lang="sl-SI"/>
        </a:p>
      </dgm:t>
    </dgm:pt>
    <dgm:pt modelId="{CA1E16DA-9916-442E-83A7-D2BA8D28104A}" type="pres">
      <dgm:prSet presAssocID="{5B349CE5-661E-4D64-8934-9E19957472D8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0B7D884-E2C9-4716-8DDE-D5E72BA23F71}" type="pres">
      <dgm:prSet presAssocID="{5EB3EF96-FCC0-4A3D-ABD7-80BB26F428BE}" presName="negSpace" presStyleCnt="0"/>
      <dgm:spPr/>
    </dgm:pt>
    <dgm:pt modelId="{8D6114A5-654B-46DA-901F-E7A5BE3195EA}" type="pres">
      <dgm:prSet presAssocID="{5EB3EF96-FCC0-4A3D-ABD7-80BB26F428BE}" presName="circle" presStyleLbl="node1" presStyleIdx="1" presStyleCnt="2" custScaleX="138345" custScaleY="137684" custLinFactNeighborX="13484" custLinFactNeighborY="-48935"/>
      <dgm:spPr/>
      <dgm:t>
        <a:bodyPr/>
        <a:lstStyle/>
        <a:p>
          <a:endParaRPr lang="sl-SI"/>
        </a:p>
      </dgm:t>
    </dgm:pt>
  </dgm:ptLst>
  <dgm:cxnLst>
    <dgm:cxn modelId="{178849D1-396C-431A-A380-1D7D151DDC7B}" type="presOf" srcId="{5EB3EF96-FCC0-4A3D-ABD7-80BB26F428BE}" destId="{8D6114A5-654B-46DA-901F-E7A5BE3195EA}" srcOrd="0" destOrd="0" presId="urn:microsoft.com/office/officeart/2005/8/layout/hList9"/>
    <dgm:cxn modelId="{83BE19C9-A3E3-4BEA-A62F-AB6E36AE9899}" srcId="{0FA511B1-FF9A-4FC7-BF6F-4CC9B0C1C156}" destId="{A9173965-6D01-4337-A910-3EE53E328662}" srcOrd="1" destOrd="0" parTransId="{BDF88FB7-60D0-49E9-A34E-4D1220E0A436}" sibTransId="{128189EB-207E-4FEE-B5D6-20AF54EA141F}"/>
    <dgm:cxn modelId="{E67D655E-4E9E-464F-BA11-0281AF05CBDF}" type="presOf" srcId="{5B349CE5-661E-4D64-8934-9E19957472D8}" destId="{CA1E16DA-9916-442E-83A7-D2BA8D28104A}" srcOrd="1" destOrd="0" presId="urn:microsoft.com/office/officeart/2005/8/layout/hList9"/>
    <dgm:cxn modelId="{7005C053-85CA-4EBC-938A-6F038CD87FC3}" type="presOf" srcId="{A9173965-6D01-4337-A910-3EE53E328662}" destId="{4A63D388-104C-4F06-8424-8D654ACA4501}" srcOrd="1" destOrd="0" presId="urn:microsoft.com/office/officeart/2005/8/layout/hList9"/>
    <dgm:cxn modelId="{5B5480A9-3022-4627-9AF3-5C49D4DF76F1}" srcId="{218D4875-4E1A-44E6-853F-FF87269439D7}" destId="{5EB3EF96-FCC0-4A3D-ABD7-80BB26F428BE}" srcOrd="1" destOrd="0" parTransId="{D26B558A-E5BC-40F2-B4E7-84E76A040DE8}" sibTransId="{7F9570BF-9C58-4B88-8CD9-FC803AA58D59}"/>
    <dgm:cxn modelId="{1A3792F2-66A8-4797-B63D-27E51F233CD9}" type="presOf" srcId="{19A6A5F1-96B3-4E84-8AE5-C63EB14493D1}" destId="{72F7F993-BC83-4856-AE9E-32C799024C3C}" srcOrd="1" destOrd="0" presId="urn:microsoft.com/office/officeart/2005/8/layout/hList9"/>
    <dgm:cxn modelId="{9529A3F9-6CBC-4A17-AE7F-DCE765580034}" type="presOf" srcId="{9EC5DDCC-ECD5-4EEA-A985-114FC1556085}" destId="{D810C4F4-EECA-42E3-B92D-FEA49880AA20}" srcOrd="1" destOrd="0" presId="urn:microsoft.com/office/officeart/2005/8/layout/hList9"/>
    <dgm:cxn modelId="{520A3D76-4837-4145-AEF8-8EE1FA5868BD}" srcId="{0FA511B1-FF9A-4FC7-BF6F-4CC9B0C1C156}" destId="{19A6A5F1-96B3-4E84-8AE5-C63EB14493D1}" srcOrd="0" destOrd="0" parTransId="{6ADA3DB6-88FF-471A-8CDF-7A1709F2C311}" sibTransId="{FD0497D0-84C2-42CF-9B00-8A2E308C31D1}"/>
    <dgm:cxn modelId="{0ED5A9DC-D33C-4CD6-99CF-35F95430797C}" srcId="{218D4875-4E1A-44E6-853F-FF87269439D7}" destId="{0FA511B1-FF9A-4FC7-BF6F-4CC9B0C1C156}" srcOrd="0" destOrd="0" parTransId="{0ED2B523-CA91-46EE-9F42-EFCAB0B1212A}" sibTransId="{6B4EB7E8-7744-4A7F-830C-43DDF3324846}"/>
    <dgm:cxn modelId="{ADD7ECBC-386B-43BA-963B-9196337F118E}" type="presOf" srcId="{19A6A5F1-96B3-4E84-8AE5-C63EB14493D1}" destId="{4F4E29DE-6022-43C7-BAC7-6BB3005E83F6}" srcOrd="0" destOrd="0" presId="urn:microsoft.com/office/officeart/2005/8/layout/hList9"/>
    <dgm:cxn modelId="{6A4585C1-DCC0-4B75-87BC-B56E95342775}" srcId="{5EB3EF96-FCC0-4A3D-ABD7-80BB26F428BE}" destId="{9EC5DDCC-ECD5-4EEA-A985-114FC1556085}" srcOrd="0" destOrd="0" parTransId="{0D70C8D6-A66B-4F37-A44F-533B22D3CA25}" sibTransId="{B6CB5AC9-131D-400F-90E2-ACC117B5AA37}"/>
    <dgm:cxn modelId="{2CC18790-12C0-4DAF-88B8-349AFC2B02C6}" type="presOf" srcId="{5B349CE5-661E-4D64-8934-9E19957472D8}" destId="{B9521E54-DF56-4E2E-B451-2AF8A31554D6}" srcOrd="0" destOrd="0" presId="urn:microsoft.com/office/officeart/2005/8/layout/hList9"/>
    <dgm:cxn modelId="{058C7DC2-6EB6-4C86-B139-7B09964C9BFC}" type="presOf" srcId="{0FA511B1-FF9A-4FC7-BF6F-4CC9B0C1C156}" destId="{AE198732-6AA6-48ED-91E5-C9C17627F2A2}" srcOrd="0" destOrd="0" presId="urn:microsoft.com/office/officeart/2005/8/layout/hList9"/>
    <dgm:cxn modelId="{80376026-4603-4749-B149-6EE169DDF49C}" srcId="{5EB3EF96-FCC0-4A3D-ABD7-80BB26F428BE}" destId="{5B349CE5-661E-4D64-8934-9E19957472D8}" srcOrd="1" destOrd="0" parTransId="{4C140FF2-F265-4B58-835A-11C8E0D7DAA0}" sibTransId="{94EF0268-61F0-4308-87D7-3FA04BD3296A}"/>
    <dgm:cxn modelId="{89974A6D-561F-4DA0-A59A-E09EB181DF9B}" type="presOf" srcId="{A9173965-6D01-4337-A910-3EE53E328662}" destId="{9DB13256-C8C4-4C77-B41A-890C104F062A}" srcOrd="0" destOrd="0" presId="urn:microsoft.com/office/officeart/2005/8/layout/hList9"/>
    <dgm:cxn modelId="{66E127F7-7F08-481B-95D1-8530BF6ADACB}" type="presOf" srcId="{9EC5DDCC-ECD5-4EEA-A985-114FC1556085}" destId="{0B42CAA4-8845-43BC-B0FA-93F4A6E5DBDB}" srcOrd="0" destOrd="0" presId="urn:microsoft.com/office/officeart/2005/8/layout/hList9"/>
    <dgm:cxn modelId="{55AA0046-92E7-4165-B33B-71BD9E427C3A}" type="presOf" srcId="{218D4875-4E1A-44E6-853F-FF87269439D7}" destId="{4E1577A8-75D7-4427-8744-3DD029AE8052}" srcOrd="0" destOrd="0" presId="urn:microsoft.com/office/officeart/2005/8/layout/hList9"/>
    <dgm:cxn modelId="{C07CD000-62E6-47DE-AEC1-981FE52C73FC}" type="presParOf" srcId="{4E1577A8-75D7-4427-8744-3DD029AE8052}" destId="{CF1F9530-47E0-46CA-95E0-2BB657C4AC13}" srcOrd="0" destOrd="0" presId="urn:microsoft.com/office/officeart/2005/8/layout/hList9"/>
    <dgm:cxn modelId="{FA83D592-0D13-426F-9786-3E3C5A4B1F5B}" type="presParOf" srcId="{4E1577A8-75D7-4427-8744-3DD029AE8052}" destId="{A743B084-F6FE-4E7C-8270-4F53674DB51E}" srcOrd="1" destOrd="0" presId="urn:microsoft.com/office/officeart/2005/8/layout/hList9"/>
    <dgm:cxn modelId="{FE99EC0A-CD89-415B-A3E1-13A1B1069416}" type="presParOf" srcId="{A743B084-F6FE-4E7C-8270-4F53674DB51E}" destId="{63657A92-45B1-467A-943F-819F78552494}" srcOrd="0" destOrd="0" presId="urn:microsoft.com/office/officeart/2005/8/layout/hList9"/>
    <dgm:cxn modelId="{25B9E4F4-6D86-48F4-A32F-E7501C4A8F0F}" type="presParOf" srcId="{A743B084-F6FE-4E7C-8270-4F53674DB51E}" destId="{C48B4BB5-0645-485A-8208-B08D7CFBEEF1}" srcOrd="1" destOrd="0" presId="urn:microsoft.com/office/officeart/2005/8/layout/hList9"/>
    <dgm:cxn modelId="{C2A42747-FBE5-4EC7-893F-CF4DB531080A}" type="presParOf" srcId="{C48B4BB5-0645-485A-8208-B08D7CFBEEF1}" destId="{4F4E29DE-6022-43C7-BAC7-6BB3005E83F6}" srcOrd="0" destOrd="0" presId="urn:microsoft.com/office/officeart/2005/8/layout/hList9"/>
    <dgm:cxn modelId="{0958A78E-B42B-455A-A9E5-9A636B261A5A}" type="presParOf" srcId="{C48B4BB5-0645-485A-8208-B08D7CFBEEF1}" destId="{72F7F993-BC83-4856-AE9E-32C799024C3C}" srcOrd="1" destOrd="0" presId="urn:microsoft.com/office/officeart/2005/8/layout/hList9"/>
    <dgm:cxn modelId="{C54F6378-2A7F-4C67-A072-8827D0BAB2C8}" type="presParOf" srcId="{A743B084-F6FE-4E7C-8270-4F53674DB51E}" destId="{579DC982-1465-4AD7-8CCD-D9885C410DAB}" srcOrd="2" destOrd="0" presId="urn:microsoft.com/office/officeart/2005/8/layout/hList9"/>
    <dgm:cxn modelId="{FC59B833-246E-415C-BD28-C9380F481FE3}" type="presParOf" srcId="{579DC982-1465-4AD7-8CCD-D9885C410DAB}" destId="{9DB13256-C8C4-4C77-B41A-890C104F062A}" srcOrd="0" destOrd="0" presId="urn:microsoft.com/office/officeart/2005/8/layout/hList9"/>
    <dgm:cxn modelId="{3A6F4671-D011-4D68-83A9-75B5962B267B}" type="presParOf" srcId="{579DC982-1465-4AD7-8CCD-D9885C410DAB}" destId="{4A63D388-104C-4F06-8424-8D654ACA4501}" srcOrd="1" destOrd="0" presId="urn:microsoft.com/office/officeart/2005/8/layout/hList9"/>
    <dgm:cxn modelId="{E9F8BEC9-9C4F-48E3-A19F-5944E1272C32}" type="presParOf" srcId="{4E1577A8-75D7-4427-8744-3DD029AE8052}" destId="{B9F2148B-9E4D-4602-AD0D-C7B0D92C80FA}" srcOrd="2" destOrd="0" presId="urn:microsoft.com/office/officeart/2005/8/layout/hList9"/>
    <dgm:cxn modelId="{AEF6A3B9-9AF3-4C69-A92F-75284FA5AB91}" type="presParOf" srcId="{4E1577A8-75D7-4427-8744-3DD029AE8052}" destId="{AE198732-6AA6-48ED-91E5-C9C17627F2A2}" srcOrd="3" destOrd="0" presId="urn:microsoft.com/office/officeart/2005/8/layout/hList9"/>
    <dgm:cxn modelId="{CB8D9FE8-D9F7-4761-AFA0-DBF64E940919}" type="presParOf" srcId="{4E1577A8-75D7-4427-8744-3DD029AE8052}" destId="{C40BFD88-49E7-4F79-9919-A9392748971E}" srcOrd="4" destOrd="0" presId="urn:microsoft.com/office/officeart/2005/8/layout/hList9"/>
    <dgm:cxn modelId="{B840F994-49EF-4192-9D3E-47AD1E738B7D}" type="presParOf" srcId="{4E1577A8-75D7-4427-8744-3DD029AE8052}" destId="{C90EB656-B1DD-4F99-BA73-4AF82C09CF3C}" srcOrd="5" destOrd="0" presId="urn:microsoft.com/office/officeart/2005/8/layout/hList9"/>
    <dgm:cxn modelId="{E4CBCB72-2271-4E34-B5FA-95856E68130C}" type="presParOf" srcId="{4E1577A8-75D7-4427-8744-3DD029AE8052}" destId="{B5022D61-E900-42EB-859B-89D5C3C35B98}" srcOrd="6" destOrd="0" presId="urn:microsoft.com/office/officeart/2005/8/layout/hList9"/>
    <dgm:cxn modelId="{666D090B-0A0D-48E7-8F8A-F4912832DDDC}" type="presParOf" srcId="{B5022D61-E900-42EB-859B-89D5C3C35B98}" destId="{8DB503FD-1F78-44E6-9A12-145004FC882B}" srcOrd="0" destOrd="0" presId="urn:microsoft.com/office/officeart/2005/8/layout/hList9"/>
    <dgm:cxn modelId="{CF521277-99DC-4FB8-BAFD-81A6383293DA}" type="presParOf" srcId="{B5022D61-E900-42EB-859B-89D5C3C35B98}" destId="{1AD8D0D4-C030-421F-B9B3-D12AFE5F5BD0}" srcOrd="1" destOrd="0" presId="urn:microsoft.com/office/officeart/2005/8/layout/hList9"/>
    <dgm:cxn modelId="{429E74B4-4432-42C9-9D20-79D150E0ADEF}" type="presParOf" srcId="{1AD8D0D4-C030-421F-B9B3-D12AFE5F5BD0}" destId="{0B42CAA4-8845-43BC-B0FA-93F4A6E5DBDB}" srcOrd="0" destOrd="0" presId="urn:microsoft.com/office/officeart/2005/8/layout/hList9"/>
    <dgm:cxn modelId="{4D915F41-4E60-4F6B-B791-1A44CBA33A3A}" type="presParOf" srcId="{1AD8D0D4-C030-421F-B9B3-D12AFE5F5BD0}" destId="{D810C4F4-EECA-42E3-B92D-FEA49880AA20}" srcOrd="1" destOrd="0" presId="urn:microsoft.com/office/officeart/2005/8/layout/hList9"/>
    <dgm:cxn modelId="{E32DC74E-BF73-4C69-9038-64A5BABC71DF}" type="presParOf" srcId="{B5022D61-E900-42EB-859B-89D5C3C35B98}" destId="{03C49468-5F54-46FF-A2E3-937AA06348A1}" srcOrd="2" destOrd="0" presId="urn:microsoft.com/office/officeart/2005/8/layout/hList9"/>
    <dgm:cxn modelId="{EA4AA9AA-49AA-420E-A30F-5F58D3482AE4}" type="presParOf" srcId="{03C49468-5F54-46FF-A2E3-937AA06348A1}" destId="{B9521E54-DF56-4E2E-B451-2AF8A31554D6}" srcOrd="0" destOrd="0" presId="urn:microsoft.com/office/officeart/2005/8/layout/hList9"/>
    <dgm:cxn modelId="{B182166E-D718-4150-9851-BF100A241F33}" type="presParOf" srcId="{03C49468-5F54-46FF-A2E3-937AA06348A1}" destId="{CA1E16DA-9916-442E-83A7-D2BA8D28104A}" srcOrd="1" destOrd="0" presId="urn:microsoft.com/office/officeart/2005/8/layout/hList9"/>
    <dgm:cxn modelId="{8A1516EF-C959-4997-9416-003914F1DD91}" type="presParOf" srcId="{4E1577A8-75D7-4427-8744-3DD029AE8052}" destId="{50B7D884-E2C9-4716-8DDE-D5E72BA23F71}" srcOrd="7" destOrd="0" presId="urn:microsoft.com/office/officeart/2005/8/layout/hList9"/>
    <dgm:cxn modelId="{5DE835A5-9527-4B2B-A1E1-0D006F93A528}" type="presParOf" srcId="{4E1577A8-75D7-4427-8744-3DD029AE8052}" destId="{8D6114A5-654B-46DA-901F-E7A5BE3195E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1C1751-C811-49E8-B18B-4AF8ECB48E6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l-SI"/>
        </a:p>
      </dgm:t>
    </dgm:pt>
    <dgm:pt modelId="{97F7E1E5-F84F-418D-8DF7-9E49EBDC5972}">
      <dgm:prSet phldrT="[besedilo]" custT="1"/>
      <dgm:spPr/>
      <dgm:t>
        <a:bodyPr/>
        <a:lstStyle/>
        <a:p>
          <a:r>
            <a:rPr lang="sl-SI" sz="2800" dirty="0" err="1"/>
            <a:t>Deaktivacija</a:t>
          </a:r>
          <a:r>
            <a:rPr lang="sl-SI" sz="2800" dirty="0"/>
            <a:t> inhibicije</a:t>
          </a:r>
        </a:p>
      </dgm:t>
    </dgm:pt>
    <dgm:pt modelId="{684C0D37-984E-4AA7-9F52-384F30BEB2FB}" type="parTrans" cxnId="{2D5D588D-3239-4655-96D5-D63363143199}">
      <dgm:prSet/>
      <dgm:spPr/>
      <dgm:t>
        <a:bodyPr/>
        <a:lstStyle/>
        <a:p>
          <a:endParaRPr lang="sl-SI" sz="1600"/>
        </a:p>
      </dgm:t>
    </dgm:pt>
    <dgm:pt modelId="{95038455-31B3-4C06-9060-E46F6B05B35A}" type="sibTrans" cxnId="{2D5D588D-3239-4655-96D5-D63363143199}">
      <dgm:prSet/>
      <dgm:spPr/>
      <dgm:t>
        <a:bodyPr/>
        <a:lstStyle/>
        <a:p>
          <a:endParaRPr lang="sl-SI" sz="1600"/>
        </a:p>
      </dgm:t>
    </dgm:pt>
    <dgm:pt modelId="{76A3667B-6E22-47E2-A7A0-A4178ECC5809}">
      <dgm:prSet phldrT="[besedilo]" custT="1"/>
      <dgm:spPr/>
      <dgm:t>
        <a:bodyPr/>
        <a:lstStyle/>
        <a:p>
          <a:pPr>
            <a:buNone/>
          </a:pPr>
          <a:r>
            <a:rPr lang="sl-SI" sz="2800" kern="1200" dirty="0"/>
            <a:t>Ključno je prepričanje, da je osamljenost mogoče spremeniti </a:t>
          </a:r>
          <a:r>
            <a:rPr kumimoji="0" lang="sl-SI" sz="1600" b="0" i="0" u="none" strike="noStrike" kern="1200" cap="none" spc="0" normalizeH="0" baseline="0" dirty="0">
              <a:ln/>
              <a:effectLst/>
              <a:uFillTx/>
              <a:latin typeface="Helvetica Light"/>
              <a:ea typeface="Helvetica Light"/>
              <a:cs typeface="Helvetica Light"/>
            </a:rPr>
            <a:t>(</a:t>
          </a:r>
          <a:r>
            <a:rPr kumimoji="0" lang="sl-SI" sz="1600" b="0" i="0" u="none" strike="noStrike" kern="1200" cap="none" spc="0" normalizeH="0" baseline="0" dirty="0" err="1">
              <a:ln/>
              <a:effectLst/>
              <a:uFillTx/>
              <a:latin typeface="Helvetica Light"/>
              <a:ea typeface="Helvetica Light"/>
              <a:cs typeface="Helvetica Light"/>
              <a:sym typeface="Helvetica Light"/>
            </a:rPr>
            <a:t>Schoenmakers</a:t>
          </a:r>
          <a:r>
            <a:rPr kumimoji="0" lang="sl-SI" sz="1600" b="0" i="0" u="none" strike="noStrike" kern="1200" cap="none" spc="0" normalizeH="0" baseline="0" dirty="0">
              <a:ln/>
              <a:effectLst/>
              <a:uFillTx/>
              <a:latin typeface="Helvetica Light"/>
              <a:ea typeface="Helvetica Light"/>
              <a:cs typeface="Helvetica Light"/>
              <a:sym typeface="Helvetica Light"/>
            </a:rPr>
            <a:t> </a:t>
          </a:r>
          <a:r>
            <a:rPr kumimoji="0" lang="sl-SI" sz="1600" b="0" i="0" u="none" strike="noStrike" kern="1200" cap="none" spc="0" normalizeH="0" baseline="0" dirty="0">
              <a:ln/>
              <a:effectLst/>
              <a:uFillTx/>
              <a:latin typeface="+mn-lt"/>
              <a:ea typeface="+mn-ea"/>
              <a:cs typeface="+mn-cs"/>
              <a:sym typeface="Helvetica Light"/>
            </a:rPr>
            <a:t>et </a:t>
          </a:r>
          <a:r>
            <a:rPr kumimoji="0" lang="sl-SI" sz="1600" b="0" i="0" u="none" strike="noStrike" kern="1200" cap="none" spc="0" normalizeH="0" baseline="0" dirty="0" err="1">
              <a:ln/>
              <a:effectLst/>
              <a:uFillTx/>
              <a:latin typeface="+mn-lt"/>
              <a:ea typeface="+mn-ea"/>
              <a:cs typeface="+mn-cs"/>
              <a:sym typeface="Helvetica Light"/>
            </a:rPr>
            <a:t>al</a:t>
          </a:r>
          <a:r>
            <a:rPr kumimoji="0" lang="sl-SI" sz="1600" b="0" i="0" u="none" strike="noStrike" kern="1200" cap="none" spc="0" normalizeH="0" baseline="0" dirty="0">
              <a:ln/>
              <a:effectLst/>
              <a:uFillTx/>
              <a:latin typeface="+mn-lt"/>
              <a:ea typeface="+mn-ea"/>
              <a:cs typeface="+mn-cs"/>
              <a:sym typeface="Helvetica Light"/>
            </a:rPr>
            <a:t>., 2012; Morgan et </a:t>
          </a:r>
          <a:r>
            <a:rPr kumimoji="0" lang="sl-SI" sz="1600" b="0" i="0" u="none" strike="noStrike" kern="1200" cap="none" spc="0" normalizeH="0" baseline="0" dirty="0" err="1">
              <a:ln/>
              <a:effectLst/>
              <a:uFillTx/>
              <a:latin typeface="+mn-lt"/>
              <a:ea typeface="+mn-ea"/>
              <a:cs typeface="+mn-cs"/>
              <a:sym typeface="Helvetica Light"/>
            </a:rPr>
            <a:t>al</a:t>
          </a:r>
          <a:r>
            <a:rPr kumimoji="0" lang="sl-SI" sz="1600" b="0" i="0" u="none" strike="noStrike" kern="1200" cap="none" spc="0" normalizeH="0" baseline="0" dirty="0">
              <a:ln/>
              <a:effectLst/>
              <a:uFillTx/>
              <a:latin typeface="+mn-lt"/>
              <a:ea typeface="+mn-ea"/>
              <a:cs typeface="+mn-cs"/>
              <a:sym typeface="Helvetica Light"/>
            </a:rPr>
            <a:t>., 2022)</a:t>
          </a:r>
          <a:endParaRPr lang="sl-SI" sz="2800" kern="1200" dirty="0"/>
        </a:p>
      </dgm:t>
    </dgm:pt>
    <dgm:pt modelId="{3E1B3B8F-3147-459E-9022-439F4D0DB8E2}" type="parTrans" cxnId="{1B18C12C-8019-4B38-82F0-8F710DD93BE9}">
      <dgm:prSet/>
      <dgm:spPr/>
      <dgm:t>
        <a:bodyPr/>
        <a:lstStyle/>
        <a:p>
          <a:endParaRPr lang="sl-SI" sz="1600"/>
        </a:p>
      </dgm:t>
    </dgm:pt>
    <dgm:pt modelId="{76FF910C-0ACC-41A8-BB68-98D6BDB01EDB}" type="sibTrans" cxnId="{1B18C12C-8019-4B38-82F0-8F710DD93BE9}">
      <dgm:prSet/>
      <dgm:spPr/>
      <dgm:t>
        <a:bodyPr/>
        <a:lstStyle/>
        <a:p>
          <a:endParaRPr lang="sl-SI" sz="1600"/>
        </a:p>
      </dgm:t>
    </dgm:pt>
    <dgm:pt modelId="{6BC9F48E-5AE1-4073-B578-793FA9936BA4}">
      <dgm:prSet phldrT="[besedilo]" custT="1"/>
      <dgm:spPr/>
      <dgm:t>
        <a:bodyPr/>
        <a:lstStyle/>
        <a:p>
          <a:r>
            <a:rPr lang="sl-SI" sz="2800" dirty="0"/>
            <a:t>Prakticiranje povezanosti	</a:t>
          </a:r>
        </a:p>
      </dgm:t>
    </dgm:pt>
    <dgm:pt modelId="{554EEACC-A625-4363-9593-32F2381DA480}" type="parTrans" cxnId="{01393860-8FF0-4D25-90F3-C15B394108BC}">
      <dgm:prSet/>
      <dgm:spPr/>
      <dgm:t>
        <a:bodyPr/>
        <a:lstStyle/>
        <a:p>
          <a:endParaRPr lang="sl-SI" sz="1600"/>
        </a:p>
      </dgm:t>
    </dgm:pt>
    <dgm:pt modelId="{6074C2D9-C99F-482F-A117-B9AA52B48D4A}" type="sibTrans" cxnId="{01393860-8FF0-4D25-90F3-C15B394108BC}">
      <dgm:prSet/>
      <dgm:spPr/>
      <dgm:t>
        <a:bodyPr/>
        <a:lstStyle/>
        <a:p>
          <a:endParaRPr lang="sl-SI" sz="1600"/>
        </a:p>
      </dgm:t>
    </dgm:pt>
    <dgm:pt modelId="{303FAE3E-7DAB-4786-BC49-8953222F5E40}">
      <dgm:prSet phldrT="[besedilo]" custT="1"/>
      <dgm:spPr/>
      <dgm:t>
        <a:bodyPr/>
        <a:lstStyle/>
        <a:p>
          <a:r>
            <a:rPr lang="sl-SI" sz="2400" dirty="0"/>
            <a:t>Povezanost se vedno odvije v socialnih interakcijah. Druženje je osnovna okoliščina povezovanja, pri čemer ne gre za enkratni dogodek, temveč za prakso, ki jo je </a:t>
          </a:r>
          <a:r>
            <a:rPr lang="sl-SI" sz="2400" dirty="0" err="1"/>
            <a:t>ptrebno</a:t>
          </a:r>
          <a:r>
            <a:rPr lang="sl-SI" sz="2400" dirty="0"/>
            <a:t> vzdrževati.</a:t>
          </a:r>
        </a:p>
      </dgm:t>
    </dgm:pt>
    <dgm:pt modelId="{D387F13E-FE76-40D8-BA59-2FAA8D7F4FD6}" type="parTrans" cxnId="{1C6FBC82-683B-4DA8-8BC6-986392902E05}">
      <dgm:prSet/>
      <dgm:spPr/>
      <dgm:t>
        <a:bodyPr/>
        <a:lstStyle/>
        <a:p>
          <a:endParaRPr lang="sl-SI" sz="1600"/>
        </a:p>
      </dgm:t>
    </dgm:pt>
    <dgm:pt modelId="{3DE1BD60-373E-4AC4-8CAA-0E73117341DD}" type="sibTrans" cxnId="{1C6FBC82-683B-4DA8-8BC6-986392902E05}">
      <dgm:prSet/>
      <dgm:spPr/>
      <dgm:t>
        <a:bodyPr/>
        <a:lstStyle/>
        <a:p>
          <a:endParaRPr lang="sl-SI" sz="1600"/>
        </a:p>
      </dgm:t>
    </dgm:pt>
    <dgm:pt modelId="{1CC151FC-1FFD-445D-B036-23A86CD65AF4}">
      <dgm:prSet phldrT="[besedilo]" custT="1"/>
      <dgm:spPr/>
      <dgm:t>
        <a:bodyPr/>
        <a:lstStyle/>
        <a:p>
          <a:r>
            <a:rPr lang="sl-SI" sz="2800" dirty="0"/>
            <a:t>Zadovoljstvo v odnosih</a:t>
          </a:r>
        </a:p>
      </dgm:t>
    </dgm:pt>
    <dgm:pt modelId="{8478880D-031A-49C7-8B48-BA51EDF211D9}" type="parTrans" cxnId="{76C6F2AD-B91D-47A4-9639-B1092B2CC7BB}">
      <dgm:prSet/>
      <dgm:spPr/>
      <dgm:t>
        <a:bodyPr/>
        <a:lstStyle/>
        <a:p>
          <a:endParaRPr lang="sl-SI" sz="1600"/>
        </a:p>
      </dgm:t>
    </dgm:pt>
    <dgm:pt modelId="{8ECF94F4-9F0F-457E-A578-A43FB7E7035F}" type="sibTrans" cxnId="{76C6F2AD-B91D-47A4-9639-B1092B2CC7BB}">
      <dgm:prSet/>
      <dgm:spPr/>
      <dgm:t>
        <a:bodyPr/>
        <a:lstStyle/>
        <a:p>
          <a:endParaRPr lang="sl-SI" sz="1600"/>
        </a:p>
      </dgm:t>
    </dgm:pt>
    <dgm:pt modelId="{888F96D3-C802-495F-9990-24B48D6D0C7A}">
      <dgm:prSet phldrT="[besedilo]" custT="1"/>
      <dgm:spPr/>
      <dgm:t>
        <a:bodyPr/>
        <a:lstStyle/>
        <a:p>
          <a:r>
            <a:rPr lang="sl-SI" sz="2400" dirty="0"/>
            <a:t>Povezanost pomeni zadovoljstvo z odnosi, občutek pripadnosti, vzajemnost. Zadovoljujoči odnosi so poživljajoči, spremlja jih občutek vitalnosti. </a:t>
          </a:r>
        </a:p>
      </dgm:t>
    </dgm:pt>
    <dgm:pt modelId="{0FEAAB14-2C07-4537-91EE-95F80A7E8FF0}" type="parTrans" cxnId="{6CF32892-B4D4-4C79-AEB9-141432CB3D02}">
      <dgm:prSet/>
      <dgm:spPr/>
      <dgm:t>
        <a:bodyPr/>
        <a:lstStyle/>
        <a:p>
          <a:endParaRPr lang="sl-SI" sz="1600"/>
        </a:p>
      </dgm:t>
    </dgm:pt>
    <dgm:pt modelId="{44E50311-117E-4498-9EC8-A6EDFC75EA28}" type="sibTrans" cxnId="{6CF32892-B4D4-4C79-AEB9-141432CB3D02}">
      <dgm:prSet/>
      <dgm:spPr/>
      <dgm:t>
        <a:bodyPr/>
        <a:lstStyle/>
        <a:p>
          <a:endParaRPr lang="sl-SI" sz="1600"/>
        </a:p>
      </dgm:t>
    </dgm:pt>
    <dgm:pt modelId="{23B6713F-FF43-4EFC-A624-C7499BDEBEA4}" type="pres">
      <dgm:prSet presAssocID="{4F1C1751-C811-49E8-B18B-4AF8ECB48E6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D9491113-7E1C-4706-B69D-A178441B9797}" type="pres">
      <dgm:prSet presAssocID="{97F7E1E5-F84F-418D-8DF7-9E49EBDC5972}" presName="parentText1" presStyleLbl="node1" presStyleIdx="0" presStyleCnt="3" custLinFactNeighborX="14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0F03920-5367-4905-AC03-5276E20A41DD}" type="pres">
      <dgm:prSet presAssocID="{97F7E1E5-F84F-418D-8DF7-9E49EBDC5972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862EFD7-9A43-4EB8-97FD-B0576F27A253}" type="pres">
      <dgm:prSet presAssocID="{6BC9F48E-5AE1-4073-B578-793FA9936BA4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B0F795B-A9CB-4D82-939E-8C5B7C5F5E05}" type="pres">
      <dgm:prSet presAssocID="{6BC9F48E-5AE1-4073-B578-793FA9936BA4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C7E70B1-75AA-4E3A-BC77-63930EFFF3EC}" type="pres">
      <dgm:prSet presAssocID="{1CC151FC-1FFD-445D-B036-23A86CD65AF4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E053254-09F3-458A-A5B9-1CD171AF0531}" type="pres">
      <dgm:prSet presAssocID="{1CC151FC-1FFD-445D-B036-23A86CD65AF4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CF32892-B4D4-4C79-AEB9-141432CB3D02}" srcId="{1CC151FC-1FFD-445D-B036-23A86CD65AF4}" destId="{888F96D3-C802-495F-9990-24B48D6D0C7A}" srcOrd="0" destOrd="0" parTransId="{0FEAAB14-2C07-4537-91EE-95F80A7E8FF0}" sibTransId="{44E50311-117E-4498-9EC8-A6EDFC75EA28}"/>
    <dgm:cxn modelId="{00B666FD-7BE0-46E4-A32F-EAB006C1AE15}" type="presOf" srcId="{888F96D3-C802-495F-9990-24B48D6D0C7A}" destId="{9E053254-09F3-458A-A5B9-1CD171AF0531}" srcOrd="0" destOrd="0" presId="urn:microsoft.com/office/officeart/2009/3/layout/IncreasingArrowsProcess"/>
    <dgm:cxn modelId="{C4D01306-662B-4378-8B7A-748103065BD3}" type="presOf" srcId="{1CC151FC-1FFD-445D-B036-23A86CD65AF4}" destId="{3C7E70B1-75AA-4E3A-BC77-63930EFFF3EC}" srcOrd="0" destOrd="0" presId="urn:microsoft.com/office/officeart/2009/3/layout/IncreasingArrowsProcess"/>
    <dgm:cxn modelId="{435E40A9-6A37-4AFE-86C3-256E0D3490D2}" type="presOf" srcId="{303FAE3E-7DAB-4786-BC49-8953222F5E40}" destId="{6B0F795B-A9CB-4D82-939E-8C5B7C5F5E05}" srcOrd="0" destOrd="0" presId="urn:microsoft.com/office/officeart/2009/3/layout/IncreasingArrowsProcess"/>
    <dgm:cxn modelId="{76C6F2AD-B91D-47A4-9639-B1092B2CC7BB}" srcId="{4F1C1751-C811-49E8-B18B-4AF8ECB48E6C}" destId="{1CC151FC-1FFD-445D-B036-23A86CD65AF4}" srcOrd="2" destOrd="0" parTransId="{8478880D-031A-49C7-8B48-BA51EDF211D9}" sibTransId="{8ECF94F4-9F0F-457E-A578-A43FB7E7035F}"/>
    <dgm:cxn modelId="{1B18C12C-8019-4B38-82F0-8F710DD93BE9}" srcId="{97F7E1E5-F84F-418D-8DF7-9E49EBDC5972}" destId="{76A3667B-6E22-47E2-A7A0-A4178ECC5809}" srcOrd="0" destOrd="0" parTransId="{3E1B3B8F-3147-459E-9022-439F4D0DB8E2}" sibTransId="{76FF910C-0ACC-41A8-BB68-98D6BDB01EDB}"/>
    <dgm:cxn modelId="{1C6FBC82-683B-4DA8-8BC6-986392902E05}" srcId="{6BC9F48E-5AE1-4073-B578-793FA9936BA4}" destId="{303FAE3E-7DAB-4786-BC49-8953222F5E40}" srcOrd="0" destOrd="0" parTransId="{D387F13E-FE76-40D8-BA59-2FAA8D7F4FD6}" sibTransId="{3DE1BD60-373E-4AC4-8CAA-0E73117341DD}"/>
    <dgm:cxn modelId="{60B7E24C-6C8F-480B-BD23-27969560C976}" type="presOf" srcId="{4F1C1751-C811-49E8-B18B-4AF8ECB48E6C}" destId="{23B6713F-FF43-4EFC-A624-C7499BDEBEA4}" srcOrd="0" destOrd="0" presId="urn:microsoft.com/office/officeart/2009/3/layout/IncreasingArrowsProcess"/>
    <dgm:cxn modelId="{2D5D588D-3239-4655-96D5-D63363143199}" srcId="{4F1C1751-C811-49E8-B18B-4AF8ECB48E6C}" destId="{97F7E1E5-F84F-418D-8DF7-9E49EBDC5972}" srcOrd="0" destOrd="0" parTransId="{684C0D37-984E-4AA7-9F52-384F30BEB2FB}" sibTransId="{95038455-31B3-4C06-9060-E46F6B05B35A}"/>
    <dgm:cxn modelId="{DF80EA89-2CBF-4332-90D3-F16DBF9A1A57}" type="presOf" srcId="{97F7E1E5-F84F-418D-8DF7-9E49EBDC5972}" destId="{D9491113-7E1C-4706-B69D-A178441B9797}" srcOrd="0" destOrd="0" presId="urn:microsoft.com/office/officeart/2009/3/layout/IncreasingArrowsProcess"/>
    <dgm:cxn modelId="{01393860-8FF0-4D25-90F3-C15B394108BC}" srcId="{4F1C1751-C811-49E8-B18B-4AF8ECB48E6C}" destId="{6BC9F48E-5AE1-4073-B578-793FA9936BA4}" srcOrd="1" destOrd="0" parTransId="{554EEACC-A625-4363-9593-32F2381DA480}" sibTransId="{6074C2D9-C99F-482F-A117-B9AA52B48D4A}"/>
    <dgm:cxn modelId="{AB751FDE-BC58-43D3-A6A4-6E44FF7D1DDC}" type="presOf" srcId="{6BC9F48E-5AE1-4073-B578-793FA9936BA4}" destId="{8862EFD7-9A43-4EB8-97FD-B0576F27A253}" srcOrd="0" destOrd="0" presId="urn:microsoft.com/office/officeart/2009/3/layout/IncreasingArrowsProcess"/>
    <dgm:cxn modelId="{42C584AF-EF22-4F48-AE98-EE32369252F5}" type="presOf" srcId="{76A3667B-6E22-47E2-A7A0-A4178ECC5809}" destId="{30F03920-5367-4905-AC03-5276E20A41DD}" srcOrd="0" destOrd="0" presId="urn:microsoft.com/office/officeart/2009/3/layout/IncreasingArrowsProcess"/>
    <dgm:cxn modelId="{EA166480-0F66-4158-8CD0-1706104AF0C6}" type="presParOf" srcId="{23B6713F-FF43-4EFC-A624-C7499BDEBEA4}" destId="{D9491113-7E1C-4706-B69D-A178441B9797}" srcOrd="0" destOrd="0" presId="urn:microsoft.com/office/officeart/2009/3/layout/IncreasingArrowsProcess"/>
    <dgm:cxn modelId="{290D1B59-7B98-422D-82BE-50FC4F92A954}" type="presParOf" srcId="{23B6713F-FF43-4EFC-A624-C7499BDEBEA4}" destId="{30F03920-5367-4905-AC03-5276E20A41DD}" srcOrd="1" destOrd="0" presId="urn:microsoft.com/office/officeart/2009/3/layout/IncreasingArrowsProcess"/>
    <dgm:cxn modelId="{569288C7-7944-4400-B86D-997022D646E5}" type="presParOf" srcId="{23B6713F-FF43-4EFC-A624-C7499BDEBEA4}" destId="{8862EFD7-9A43-4EB8-97FD-B0576F27A253}" srcOrd="2" destOrd="0" presId="urn:microsoft.com/office/officeart/2009/3/layout/IncreasingArrowsProcess"/>
    <dgm:cxn modelId="{6401AF72-A394-4A2C-A3E0-E5A39456AE6E}" type="presParOf" srcId="{23B6713F-FF43-4EFC-A624-C7499BDEBEA4}" destId="{6B0F795B-A9CB-4D82-939E-8C5B7C5F5E05}" srcOrd="3" destOrd="0" presId="urn:microsoft.com/office/officeart/2009/3/layout/IncreasingArrowsProcess"/>
    <dgm:cxn modelId="{C84FD31F-DC50-4BDF-A437-6D98BA2350E6}" type="presParOf" srcId="{23B6713F-FF43-4EFC-A624-C7499BDEBEA4}" destId="{3C7E70B1-75AA-4E3A-BC77-63930EFFF3EC}" srcOrd="4" destOrd="0" presId="urn:microsoft.com/office/officeart/2009/3/layout/IncreasingArrowsProcess"/>
    <dgm:cxn modelId="{BDFB0315-655F-4DB2-9A40-6D7C5A3D1757}" type="presParOf" srcId="{23B6713F-FF43-4EFC-A624-C7499BDEBEA4}" destId="{9E053254-09F3-458A-A5B9-1CD171AF053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AD08E-8EF5-4874-BBF5-AEDCAF8E16E0}">
      <dsp:nvSpPr>
        <dsp:cNvPr id="0" name=""/>
        <dsp:cNvSpPr/>
      </dsp:nvSpPr>
      <dsp:spPr>
        <a:xfrm>
          <a:off x="1411431" y="884857"/>
          <a:ext cx="2442597" cy="244296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D9464-AD03-46AA-854B-F51B71AE39F6}">
      <dsp:nvSpPr>
        <dsp:cNvPr id="0" name=""/>
        <dsp:cNvSpPr/>
      </dsp:nvSpPr>
      <dsp:spPr>
        <a:xfrm>
          <a:off x="1951325" y="1766843"/>
          <a:ext cx="1357304" cy="678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b="0" kern="1200" dirty="0">
              <a:solidFill>
                <a:schemeClr val="bg1"/>
              </a:solidFill>
            </a:rPr>
            <a:t>Percepcija omejenih možnosti</a:t>
          </a:r>
        </a:p>
      </dsp:txBody>
      <dsp:txXfrm>
        <a:off x="1951325" y="1766843"/>
        <a:ext cx="1357304" cy="678489"/>
      </dsp:txXfrm>
    </dsp:sp>
    <dsp:sp modelId="{095AF15E-E227-44EE-8A4E-1F1C8A02A85C}">
      <dsp:nvSpPr>
        <dsp:cNvPr id="0" name=""/>
        <dsp:cNvSpPr/>
      </dsp:nvSpPr>
      <dsp:spPr>
        <a:xfrm>
          <a:off x="733008" y="2288524"/>
          <a:ext cx="2442597" cy="244296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-498774"/>
            <a:satOff val="3810"/>
            <a:lumOff val="-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414AF-8E51-438C-9EFB-8EC55AA80475}">
      <dsp:nvSpPr>
        <dsp:cNvPr id="0" name=""/>
        <dsp:cNvSpPr/>
      </dsp:nvSpPr>
      <dsp:spPr>
        <a:xfrm>
          <a:off x="1275655" y="3178630"/>
          <a:ext cx="1357304" cy="678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 dirty="0">
              <a:solidFill>
                <a:schemeClr val="bg1"/>
              </a:solidFill>
            </a:rPr>
            <a:t>Osamljenost</a:t>
          </a:r>
        </a:p>
      </dsp:txBody>
      <dsp:txXfrm>
        <a:off x="1275655" y="3178630"/>
        <a:ext cx="1357304" cy="678489"/>
      </dsp:txXfrm>
    </dsp:sp>
    <dsp:sp modelId="{A230A483-F458-438D-8D73-0E99E78E8C21}">
      <dsp:nvSpPr>
        <dsp:cNvPr id="0" name=""/>
        <dsp:cNvSpPr/>
      </dsp:nvSpPr>
      <dsp:spPr>
        <a:xfrm>
          <a:off x="1585280" y="3860165"/>
          <a:ext cx="2098569" cy="209941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-997548"/>
            <a:satOff val="7621"/>
            <a:lumOff val="-6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2EAFA-DD9D-4002-8E3B-C771F9AB0D6D}">
      <dsp:nvSpPr>
        <dsp:cNvPr id="0" name=""/>
        <dsp:cNvSpPr/>
      </dsp:nvSpPr>
      <dsp:spPr>
        <a:xfrm>
          <a:off x="1954536" y="4592447"/>
          <a:ext cx="1357304" cy="678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 dirty="0">
              <a:solidFill>
                <a:schemeClr val="bg1"/>
              </a:solidFill>
            </a:rPr>
            <a:t>Percepcija omejenih </a:t>
          </a:r>
          <a:r>
            <a:rPr lang="sl-SI" sz="1900" kern="1200" dirty="0" err="1">
              <a:solidFill>
                <a:schemeClr val="bg1"/>
              </a:solidFill>
            </a:rPr>
            <a:t>možnsoti</a:t>
          </a:r>
          <a:endParaRPr lang="sl-SI" sz="1900" kern="1200" dirty="0">
            <a:solidFill>
              <a:schemeClr val="bg1"/>
            </a:solidFill>
          </a:endParaRPr>
        </a:p>
      </dsp:txBody>
      <dsp:txXfrm>
        <a:off x="1954536" y="4592447"/>
        <a:ext cx="1357304" cy="678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AD08E-8EF5-4874-BBF5-AEDCAF8E16E0}">
      <dsp:nvSpPr>
        <dsp:cNvPr id="0" name=""/>
        <dsp:cNvSpPr/>
      </dsp:nvSpPr>
      <dsp:spPr>
        <a:xfrm>
          <a:off x="1462824" y="1008394"/>
          <a:ext cx="2522322" cy="252270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D9464-AD03-46AA-854B-F51B71AE39F6}">
      <dsp:nvSpPr>
        <dsp:cNvPr id="0" name=""/>
        <dsp:cNvSpPr/>
      </dsp:nvSpPr>
      <dsp:spPr>
        <a:xfrm>
          <a:off x="2020340" y="1919168"/>
          <a:ext cx="1401606" cy="70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 dirty="0">
              <a:solidFill>
                <a:schemeClr val="bg1"/>
              </a:solidFill>
            </a:rPr>
            <a:t>Osamljenost</a:t>
          </a:r>
        </a:p>
      </dsp:txBody>
      <dsp:txXfrm>
        <a:off x="2020340" y="1919168"/>
        <a:ext cx="1401606" cy="700635"/>
      </dsp:txXfrm>
    </dsp:sp>
    <dsp:sp modelId="{095AF15E-E227-44EE-8A4E-1F1C8A02A85C}">
      <dsp:nvSpPr>
        <dsp:cNvPr id="0" name=""/>
        <dsp:cNvSpPr/>
      </dsp:nvSpPr>
      <dsp:spPr>
        <a:xfrm>
          <a:off x="762258" y="2457876"/>
          <a:ext cx="2522322" cy="252270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>
            <a:shade val="50000"/>
            <a:hueOff val="-248970"/>
            <a:satOff val="-15733"/>
            <a:lumOff val="307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414AF-8E51-438C-9EFB-8EC55AA80475}">
      <dsp:nvSpPr>
        <dsp:cNvPr id="0" name=""/>
        <dsp:cNvSpPr/>
      </dsp:nvSpPr>
      <dsp:spPr>
        <a:xfrm>
          <a:off x="940293" y="3248366"/>
          <a:ext cx="2543620" cy="969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b="0" kern="1200" dirty="0">
              <a:solidFill>
                <a:schemeClr val="bg1"/>
              </a:solidFill>
            </a:rPr>
            <a:t>(</a:t>
          </a:r>
          <a:r>
            <a:rPr lang="sl-SI" sz="1900" b="0" kern="1200" dirty="0" err="1">
              <a:solidFill>
                <a:schemeClr val="bg1"/>
              </a:solidFill>
            </a:rPr>
            <a:t>Nevro</a:t>
          </a:r>
          <a:r>
            <a:rPr lang="sl-SI" sz="1900" b="0" kern="1200" dirty="0">
              <a:solidFill>
                <a:schemeClr val="bg1"/>
              </a:solidFill>
            </a:rPr>
            <a:t>)kognitivna pristranskost</a:t>
          </a:r>
        </a:p>
      </dsp:txBody>
      <dsp:txXfrm>
        <a:off x="940293" y="3248366"/>
        <a:ext cx="2543620" cy="969924"/>
      </dsp:txXfrm>
    </dsp:sp>
    <dsp:sp modelId="{A230A483-F458-438D-8D73-0E99E78E8C21}">
      <dsp:nvSpPr>
        <dsp:cNvPr id="0" name=""/>
        <dsp:cNvSpPr/>
      </dsp:nvSpPr>
      <dsp:spPr>
        <a:xfrm>
          <a:off x="1642347" y="4080814"/>
          <a:ext cx="2167065" cy="216793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shade val="50000"/>
            <a:hueOff val="-248970"/>
            <a:satOff val="-15733"/>
            <a:lumOff val="307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2EAFA-DD9D-4002-8E3B-C771F9AB0D6D}">
      <dsp:nvSpPr>
        <dsp:cNvPr id="0" name=""/>
        <dsp:cNvSpPr/>
      </dsp:nvSpPr>
      <dsp:spPr>
        <a:xfrm>
          <a:off x="2023656" y="4836997"/>
          <a:ext cx="1401606" cy="70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 dirty="0">
              <a:solidFill>
                <a:schemeClr val="bg1"/>
              </a:solidFill>
            </a:rPr>
            <a:t>Osamljenost</a:t>
          </a:r>
        </a:p>
      </dsp:txBody>
      <dsp:txXfrm>
        <a:off x="2023656" y="4836997"/>
        <a:ext cx="1401606" cy="7006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AD08E-8EF5-4874-BBF5-AEDCAF8E16E0}">
      <dsp:nvSpPr>
        <dsp:cNvPr id="0" name=""/>
        <dsp:cNvSpPr/>
      </dsp:nvSpPr>
      <dsp:spPr>
        <a:xfrm>
          <a:off x="1462824" y="1008394"/>
          <a:ext cx="2522322" cy="252270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D9464-AD03-46AA-854B-F51B71AE39F6}">
      <dsp:nvSpPr>
        <dsp:cNvPr id="0" name=""/>
        <dsp:cNvSpPr/>
      </dsp:nvSpPr>
      <dsp:spPr>
        <a:xfrm>
          <a:off x="2020340" y="1919168"/>
          <a:ext cx="1401606" cy="70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b="0" kern="1200" dirty="0">
              <a:solidFill>
                <a:schemeClr val="bg1"/>
              </a:solidFill>
            </a:rPr>
            <a:t>Poslabšanje</a:t>
          </a:r>
          <a:r>
            <a:rPr lang="sl-SI" sz="1900" b="1" kern="1200" dirty="0">
              <a:solidFill>
                <a:schemeClr val="bg1"/>
              </a:solidFill>
            </a:rPr>
            <a:t> </a:t>
          </a:r>
          <a:r>
            <a:rPr lang="sl-SI" sz="1900" b="0" kern="1200" dirty="0">
              <a:solidFill>
                <a:schemeClr val="bg1"/>
              </a:solidFill>
            </a:rPr>
            <a:t>zdravja</a:t>
          </a:r>
        </a:p>
      </dsp:txBody>
      <dsp:txXfrm>
        <a:off x="2020340" y="1919168"/>
        <a:ext cx="1401606" cy="700635"/>
      </dsp:txXfrm>
    </dsp:sp>
    <dsp:sp modelId="{095AF15E-E227-44EE-8A4E-1F1C8A02A85C}">
      <dsp:nvSpPr>
        <dsp:cNvPr id="0" name=""/>
        <dsp:cNvSpPr/>
      </dsp:nvSpPr>
      <dsp:spPr>
        <a:xfrm>
          <a:off x="762258" y="2457876"/>
          <a:ext cx="2522322" cy="252270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shade val="50000"/>
            <a:hueOff val="-452880"/>
            <a:satOff val="-55772"/>
            <a:lumOff val="404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414AF-8E51-438C-9EFB-8EC55AA80475}">
      <dsp:nvSpPr>
        <dsp:cNvPr id="0" name=""/>
        <dsp:cNvSpPr/>
      </dsp:nvSpPr>
      <dsp:spPr>
        <a:xfrm>
          <a:off x="940293" y="3248366"/>
          <a:ext cx="2543620" cy="969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>
              <a:solidFill>
                <a:schemeClr val="bg1"/>
              </a:solidFill>
            </a:rPr>
            <a:t>Osamljenost</a:t>
          </a:r>
          <a:endParaRPr lang="sl-SI" sz="1900" kern="1200" dirty="0">
            <a:solidFill>
              <a:schemeClr val="bg1"/>
            </a:solidFill>
          </a:endParaRPr>
        </a:p>
      </dsp:txBody>
      <dsp:txXfrm>
        <a:off x="940293" y="3248366"/>
        <a:ext cx="2543620" cy="969924"/>
      </dsp:txXfrm>
    </dsp:sp>
    <dsp:sp modelId="{A230A483-F458-438D-8D73-0E99E78E8C21}">
      <dsp:nvSpPr>
        <dsp:cNvPr id="0" name=""/>
        <dsp:cNvSpPr/>
      </dsp:nvSpPr>
      <dsp:spPr>
        <a:xfrm>
          <a:off x="1642347" y="4080814"/>
          <a:ext cx="2167065" cy="216793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shade val="50000"/>
            <a:hueOff val="-452880"/>
            <a:satOff val="-55772"/>
            <a:lumOff val="404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2EAFA-DD9D-4002-8E3B-C771F9AB0D6D}">
      <dsp:nvSpPr>
        <dsp:cNvPr id="0" name=""/>
        <dsp:cNvSpPr/>
      </dsp:nvSpPr>
      <dsp:spPr>
        <a:xfrm>
          <a:off x="2023656" y="4836997"/>
          <a:ext cx="1401606" cy="70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 dirty="0">
              <a:solidFill>
                <a:schemeClr val="bg1"/>
              </a:solidFill>
            </a:rPr>
            <a:t>Poslabšanje zdravja</a:t>
          </a:r>
        </a:p>
      </dsp:txBody>
      <dsp:txXfrm>
        <a:off x="2023656" y="4836997"/>
        <a:ext cx="1401606" cy="7006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AD08E-8EF5-4874-BBF5-AEDCAF8E16E0}">
      <dsp:nvSpPr>
        <dsp:cNvPr id="0" name=""/>
        <dsp:cNvSpPr/>
      </dsp:nvSpPr>
      <dsp:spPr>
        <a:xfrm>
          <a:off x="1457499" y="1008394"/>
          <a:ext cx="2522322" cy="252270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D9464-AD03-46AA-854B-F51B71AE39F6}">
      <dsp:nvSpPr>
        <dsp:cNvPr id="0" name=""/>
        <dsp:cNvSpPr/>
      </dsp:nvSpPr>
      <dsp:spPr>
        <a:xfrm>
          <a:off x="2015016" y="1919168"/>
          <a:ext cx="1401606" cy="70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 dirty="0">
              <a:solidFill>
                <a:schemeClr val="bg1"/>
              </a:solidFill>
            </a:rPr>
            <a:t>Osamljenost</a:t>
          </a:r>
        </a:p>
      </dsp:txBody>
      <dsp:txXfrm>
        <a:off x="2015016" y="1919168"/>
        <a:ext cx="1401606" cy="700635"/>
      </dsp:txXfrm>
    </dsp:sp>
    <dsp:sp modelId="{095AF15E-E227-44EE-8A4E-1F1C8A02A85C}">
      <dsp:nvSpPr>
        <dsp:cNvPr id="0" name=""/>
        <dsp:cNvSpPr/>
      </dsp:nvSpPr>
      <dsp:spPr>
        <a:xfrm>
          <a:off x="756933" y="2457876"/>
          <a:ext cx="2522322" cy="252270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shade val="50000"/>
            <a:hueOff val="-225779"/>
            <a:satOff val="-9963"/>
            <a:lumOff val="30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414AF-8E51-438C-9EFB-8EC55AA80475}">
      <dsp:nvSpPr>
        <dsp:cNvPr id="0" name=""/>
        <dsp:cNvSpPr/>
      </dsp:nvSpPr>
      <dsp:spPr>
        <a:xfrm>
          <a:off x="1227084" y="3248366"/>
          <a:ext cx="1959389" cy="969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b="0" kern="1200" dirty="0">
              <a:solidFill>
                <a:schemeClr val="bg1"/>
              </a:solidFill>
            </a:rPr>
            <a:t>Zmanjšano socialno delovanje</a:t>
          </a:r>
        </a:p>
      </dsp:txBody>
      <dsp:txXfrm>
        <a:off x="1227084" y="3248366"/>
        <a:ext cx="1959389" cy="969924"/>
      </dsp:txXfrm>
    </dsp:sp>
    <dsp:sp modelId="{A230A483-F458-438D-8D73-0E99E78E8C21}">
      <dsp:nvSpPr>
        <dsp:cNvPr id="0" name=""/>
        <dsp:cNvSpPr/>
      </dsp:nvSpPr>
      <dsp:spPr>
        <a:xfrm>
          <a:off x="1637022" y="4080814"/>
          <a:ext cx="2167065" cy="216793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shade val="50000"/>
            <a:hueOff val="-225779"/>
            <a:satOff val="-9963"/>
            <a:lumOff val="30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2EAFA-DD9D-4002-8E3B-C771F9AB0D6D}">
      <dsp:nvSpPr>
        <dsp:cNvPr id="0" name=""/>
        <dsp:cNvSpPr/>
      </dsp:nvSpPr>
      <dsp:spPr>
        <a:xfrm>
          <a:off x="2018331" y="4836997"/>
          <a:ext cx="1401606" cy="70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 dirty="0">
              <a:solidFill>
                <a:schemeClr val="bg1"/>
              </a:solidFill>
            </a:rPr>
            <a:t>Osamljenost</a:t>
          </a:r>
        </a:p>
      </dsp:txBody>
      <dsp:txXfrm>
        <a:off x="2018331" y="4836997"/>
        <a:ext cx="1401606" cy="7006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007BD-AC41-43BC-AC64-290412FB6696}">
      <dsp:nvSpPr>
        <dsp:cNvPr id="0" name=""/>
        <dsp:cNvSpPr/>
      </dsp:nvSpPr>
      <dsp:spPr>
        <a:xfrm>
          <a:off x="750" y="0"/>
          <a:ext cx="1950187" cy="5467154"/>
        </a:xfrm>
        <a:prstGeom prst="roundRect">
          <a:avLst>
            <a:gd name="adj" fmla="val 10000"/>
          </a:avLst>
        </a:prstGeom>
        <a:solidFill>
          <a:srgbClr val="F7B9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300" kern="1200" dirty="0"/>
            <a:t>Struktura</a:t>
          </a:r>
        </a:p>
      </dsp:txBody>
      <dsp:txXfrm>
        <a:off x="750" y="0"/>
        <a:ext cx="1950187" cy="1640146"/>
      </dsp:txXfrm>
    </dsp:sp>
    <dsp:sp modelId="{B26229DB-59E2-41D4-850F-E883AADE9EC8}">
      <dsp:nvSpPr>
        <dsp:cNvPr id="0" name=""/>
        <dsp:cNvSpPr/>
      </dsp:nvSpPr>
      <dsp:spPr>
        <a:xfrm>
          <a:off x="195768" y="1641747"/>
          <a:ext cx="1560150" cy="164842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/>
            <a:t>Število in raznolikost odnosov</a:t>
          </a:r>
        </a:p>
      </dsp:txBody>
      <dsp:txXfrm>
        <a:off x="241463" y="1687442"/>
        <a:ext cx="1468760" cy="1557031"/>
      </dsp:txXfrm>
    </dsp:sp>
    <dsp:sp modelId="{5091219D-9D25-4E2F-BA77-7550CB6A9990}">
      <dsp:nvSpPr>
        <dsp:cNvPr id="0" name=""/>
        <dsp:cNvSpPr/>
      </dsp:nvSpPr>
      <dsp:spPr>
        <a:xfrm>
          <a:off x="195768" y="3543772"/>
          <a:ext cx="1560150" cy="164842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l-SI" sz="1700" kern="1200" dirty="0"/>
            <a:t>- Velikost gospodinjstva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l-SI" sz="1700" kern="1200" dirty="0"/>
            <a:t>- Krog </a:t>
          </a:r>
          <a:r>
            <a:rPr lang="sl-SI" sz="1700" kern="1200" dirty="0" err="1"/>
            <a:t>prijateljtev</a:t>
          </a:r>
          <a:endParaRPr lang="sl-SI" sz="1700" kern="1200" dirty="0"/>
        </a:p>
      </dsp:txBody>
      <dsp:txXfrm>
        <a:off x="241463" y="3589467"/>
        <a:ext cx="1468760" cy="1557031"/>
      </dsp:txXfrm>
    </dsp:sp>
    <dsp:sp modelId="{DFC740BD-5D40-4D22-B2D4-856E4265C5E3}">
      <dsp:nvSpPr>
        <dsp:cNvPr id="0" name=""/>
        <dsp:cNvSpPr/>
      </dsp:nvSpPr>
      <dsp:spPr>
        <a:xfrm>
          <a:off x="2097201" y="0"/>
          <a:ext cx="1950187" cy="5467154"/>
        </a:xfrm>
        <a:prstGeom prst="roundRect">
          <a:avLst>
            <a:gd name="adj" fmla="val 10000"/>
          </a:avLst>
        </a:prstGeom>
        <a:solidFill>
          <a:srgbClr val="F7B9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300" kern="1200" dirty="0"/>
            <a:t>Funkcija</a:t>
          </a:r>
        </a:p>
      </dsp:txBody>
      <dsp:txXfrm>
        <a:off x="2097201" y="0"/>
        <a:ext cx="1950187" cy="1640146"/>
      </dsp:txXfrm>
    </dsp:sp>
    <dsp:sp modelId="{1C4D4491-FDAE-4354-B259-F0232B907018}">
      <dsp:nvSpPr>
        <dsp:cNvPr id="0" name=""/>
        <dsp:cNvSpPr/>
      </dsp:nvSpPr>
      <dsp:spPr>
        <a:xfrm>
          <a:off x="2292220" y="1641747"/>
          <a:ext cx="1560150" cy="164842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/>
            <a:t>Stopnja zadovoljevanja potreb</a:t>
          </a:r>
        </a:p>
      </dsp:txBody>
      <dsp:txXfrm>
        <a:off x="2337915" y="1687442"/>
        <a:ext cx="1468760" cy="1557031"/>
      </dsp:txXfrm>
    </dsp:sp>
    <dsp:sp modelId="{38B026DC-0C2F-4611-AE82-80712B0D79B7}">
      <dsp:nvSpPr>
        <dsp:cNvPr id="0" name=""/>
        <dsp:cNvSpPr/>
      </dsp:nvSpPr>
      <dsp:spPr>
        <a:xfrm>
          <a:off x="2292220" y="3543772"/>
          <a:ext cx="1560150" cy="164842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/>
            <a:t>- Čustvena podpora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/>
            <a:t>- Mentorstvo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/>
            <a:t>- Pomoč v stiski</a:t>
          </a:r>
        </a:p>
      </dsp:txBody>
      <dsp:txXfrm>
        <a:off x="2337915" y="3589467"/>
        <a:ext cx="1468760" cy="1557031"/>
      </dsp:txXfrm>
    </dsp:sp>
    <dsp:sp modelId="{60C5A8E9-C769-45B2-AEAB-EE464C0A1A1A}">
      <dsp:nvSpPr>
        <dsp:cNvPr id="0" name=""/>
        <dsp:cNvSpPr/>
      </dsp:nvSpPr>
      <dsp:spPr>
        <a:xfrm>
          <a:off x="4193653" y="0"/>
          <a:ext cx="1950187" cy="5467154"/>
        </a:xfrm>
        <a:prstGeom prst="roundRect">
          <a:avLst>
            <a:gd name="adj" fmla="val 10000"/>
          </a:avLst>
        </a:prstGeom>
        <a:solidFill>
          <a:srgbClr val="F7B9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300" kern="1200" dirty="0"/>
            <a:t>Kakovost</a:t>
          </a:r>
        </a:p>
      </dsp:txBody>
      <dsp:txXfrm>
        <a:off x="4193653" y="0"/>
        <a:ext cx="1950187" cy="1640146"/>
      </dsp:txXfrm>
    </dsp:sp>
    <dsp:sp modelId="{D7F35E14-2242-47B7-B40D-654A57CA213B}">
      <dsp:nvSpPr>
        <dsp:cNvPr id="0" name=""/>
        <dsp:cNvSpPr/>
      </dsp:nvSpPr>
      <dsp:spPr>
        <a:xfrm>
          <a:off x="4388672" y="1641747"/>
          <a:ext cx="1560150" cy="164842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/>
            <a:t>Pozitivni in negativni vidiki</a:t>
          </a:r>
        </a:p>
      </dsp:txBody>
      <dsp:txXfrm>
        <a:off x="4434367" y="1687442"/>
        <a:ext cx="1468760" cy="1557031"/>
      </dsp:txXfrm>
    </dsp:sp>
    <dsp:sp modelId="{1A128D8E-0096-468B-9C24-8B7D4C40F211}">
      <dsp:nvSpPr>
        <dsp:cNvPr id="0" name=""/>
        <dsp:cNvSpPr/>
      </dsp:nvSpPr>
      <dsp:spPr>
        <a:xfrm>
          <a:off x="4388672" y="3543772"/>
          <a:ext cx="1560150" cy="164842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/>
            <a:t>- Zadovoljstvo z odnosom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/>
            <a:t>- Kvalitetno preživljanje časa skupaj</a:t>
          </a:r>
        </a:p>
      </dsp:txBody>
      <dsp:txXfrm>
        <a:off x="4434367" y="3589467"/>
        <a:ext cx="1468760" cy="15570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7A82B-4523-4F68-9286-06E58D719403}">
      <dsp:nvSpPr>
        <dsp:cNvPr id="0" name=""/>
        <dsp:cNvSpPr/>
      </dsp:nvSpPr>
      <dsp:spPr>
        <a:xfrm>
          <a:off x="1011800" y="55291"/>
          <a:ext cx="2654007" cy="2654007"/>
        </a:xfrm>
        <a:prstGeom prst="ellipse">
          <a:avLst/>
        </a:prstGeom>
        <a:solidFill>
          <a:schemeClr val="accent5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>
              <a:solidFill>
                <a:schemeClr val="bg1"/>
              </a:solidFill>
            </a:rPr>
            <a:t>Emocionalna</a:t>
          </a:r>
        </a:p>
      </dsp:txBody>
      <dsp:txXfrm>
        <a:off x="1365668" y="519743"/>
        <a:ext cx="1946272" cy="1194303"/>
      </dsp:txXfrm>
    </dsp:sp>
    <dsp:sp modelId="{8CA8180B-14CC-4844-8936-D690EF4C52DF}">
      <dsp:nvSpPr>
        <dsp:cNvPr id="0" name=""/>
        <dsp:cNvSpPr/>
      </dsp:nvSpPr>
      <dsp:spPr>
        <a:xfrm>
          <a:off x="1969455" y="1714046"/>
          <a:ext cx="2654007" cy="2654007"/>
        </a:xfrm>
        <a:prstGeom prst="ellipse">
          <a:avLst/>
        </a:prstGeom>
        <a:solidFill>
          <a:schemeClr val="accent5">
            <a:shade val="80000"/>
            <a:alpha val="50000"/>
            <a:hueOff val="-214846"/>
            <a:satOff val="-23085"/>
            <a:lumOff val="17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>
              <a:solidFill>
                <a:schemeClr val="bg1"/>
              </a:solidFill>
            </a:rPr>
            <a:t>Eksistencialna</a:t>
          </a:r>
        </a:p>
      </dsp:txBody>
      <dsp:txXfrm>
        <a:off x="2781139" y="2399665"/>
        <a:ext cx="1592404" cy="1459704"/>
      </dsp:txXfrm>
    </dsp:sp>
    <dsp:sp modelId="{E6090962-C691-45BF-B382-07E305180CF9}">
      <dsp:nvSpPr>
        <dsp:cNvPr id="0" name=""/>
        <dsp:cNvSpPr/>
      </dsp:nvSpPr>
      <dsp:spPr>
        <a:xfrm>
          <a:off x="54146" y="1714046"/>
          <a:ext cx="2654007" cy="2654007"/>
        </a:xfrm>
        <a:prstGeom prst="ellipse">
          <a:avLst/>
        </a:prstGeom>
        <a:solidFill>
          <a:schemeClr val="accent5">
            <a:shade val="80000"/>
            <a:alpha val="50000"/>
            <a:hueOff val="-429692"/>
            <a:satOff val="-46170"/>
            <a:lumOff val="35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>
              <a:solidFill>
                <a:schemeClr val="bg1"/>
              </a:solidFill>
            </a:rPr>
            <a:t>Socialna</a:t>
          </a:r>
        </a:p>
      </dsp:txBody>
      <dsp:txXfrm>
        <a:off x="304065" y="2399665"/>
        <a:ext cx="1592404" cy="14597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7EC43-AC83-44DA-B163-676FEF91F997}">
      <dsp:nvSpPr>
        <dsp:cNvPr id="0" name=""/>
        <dsp:cNvSpPr/>
      </dsp:nvSpPr>
      <dsp:spPr>
        <a:xfrm rot="16200000">
          <a:off x="484" y="5724"/>
          <a:ext cx="2259099" cy="2261697"/>
        </a:xfrm>
        <a:prstGeom prst="downArrow">
          <a:avLst>
            <a:gd name="adj1" fmla="val 50000"/>
            <a:gd name="adj2" fmla="val 35000"/>
          </a:avLst>
        </a:prstGeom>
        <a:solidFill>
          <a:srgbClr val="EC5C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/>
            <a:t>Stabilnost</a:t>
          </a:r>
        </a:p>
      </dsp:txBody>
      <dsp:txXfrm rot="5400000">
        <a:off x="-815" y="571798"/>
        <a:ext cx="1866355" cy="1129549"/>
      </dsp:txXfrm>
    </dsp:sp>
    <dsp:sp modelId="{5BB92A73-EBB3-41A6-B4EA-FBEBBBABC330}">
      <dsp:nvSpPr>
        <dsp:cNvPr id="0" name=""/>
        <dsp:cNvSpPr/>
      </dsp:nvSpPr>
      <dsp:spPr>
        <a:xfrm rot="5400000">
          <a:off x="2371682" y="5724"/>
          <a:ext cx="2259099" cy="2261697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-997548"/>
            <a:satOff val="7621"/>
            <a:lumOff val="-6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/>
            <a:t>Stimulacija</a:t>
          </a:r>
        </a:p>
      </dsp:txBody>
      <dsp:txXfrm rot="-5400000">
        <a:off x="2765725" y="571798"/>
        <a:ext cx="1866355" cy="11295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E29DE-6022-43C7-BAC7-6BB3005E83F6}">
      <dsp:nvSpPr>
        <dsp:cNvPr id="0" name=""/>
        <dsp:cNvSpPr/>
      </dsp:nvSpPr>
      <dsp:spPr>
        <a:xfrm>
          <a:off x="1667928" y="2079665"/>
          <a:ext cx="2184982" cy="108213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sl-SI" sz="1900" kern="1200" dirty="0"/>
            <a:t>Vsakdanja praktična preskrbljenost</a:t>
          </a:r>
        </a:p>
      </dsp:txBody>
      <dsp:txXfrm>
        <a:off x="2017525" y="2079665"/>
        <a:ext cx="1835385" cy="1082136"/>
      </dsp:txXfrm>
    </dsp:sp>
    <dsp:sp modelId="{9DB13256-C8C4-4C77-B41A-890C104F062A}">
      <dsp:nvSpPr>
        <dsp:cNvPr id="0" name=""/>
        <dsp:cNvSpPr/>
      </dsp:nvSpPr>
      <dsp:spPr>
        <a:xfrm>
          <a:off x="1667928" y="3161802"/>
          <a:ext cx="2184982" cy="1608455"/>
        </a:xfrm>
        <a:prstGeom prst="rect">
          <a:avLst/>
        </a:prstGeom>
        <a:solidFill>
          <a:schemeClr val="accent4">
            <a:tint val="40000"/>
            <a:alpha val="90000"/>
            <a:hueOff val="-214339"/>
            <a:satOff val="-5575"/>
            <a:lumOff val="-50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14339"/>
              <a:satOff val="-5575"/>
              <a:lumOff val="-5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sl-SI" sz="1900" kern="1200" dirty="0"/>
            <a:t>Z</a:t>
          </a:r>
          <a:r>
            <a:rPr lang="it-IT" sz="1900" kern="1200" dirty="0" err="1"/>
            <a:t>aupanje</a:t>
          </a:r>
          <a:r>
            <a:rPr lang="it-IT" sz="1900" kern="1200" dirty="0"/>
            <a:t> v </a:t>
          </a:r>
          <a:r>
            <a:rPr lang="sl-SI" sz="1900" kern="1200" dirty="0"/>
            <a:t>organizacijo ali </a:t>
          </a:r>
          <a:r>
            <a:rPr lang="it-IT" sz="1900" kern="1200" dirty="0" err="1"/>
            <a:t>družbeni</a:t>
          </a:r>
          <a:r>
            <a:rPr lang="it-IT" sz="1900" kern="1200" dirty="0"/>
            <a:t> </a:t>
          </a:r>
          <a:r>
            <a:rPr lang="sl-SI" sz="1900" kern="1200" dirty="0"/>
            <a:t>red</a:t>
          </a:r>
        </a:p>
      </dsp:txBody>
      <dsp:txXfrm>
        <a:off x="2017525" y="3161802"/>
        <a:ext cx="1835385" cy="1608455"/>
      </dsp:txXfrm>
    </dsp:sp>
    <dsp:sp modelId="{AE198732-6AA6-48ED-91E5-C9C17627F2A2}">
      <dsp:nvSpPr>
        <dsp:cNvPr id="0" name=""/>
        <dsp:cNvSpPr/>
      </dsp:nvSpPr>
      <dsp:spPr>
        <a:xfrm>
          <a:off x="1910367" y="183780"/>
          <a:ext cx="1823426" cy="1915661"/>
        </a:xfrm>
        <a:prstGeom prst="ellipse">
          <a:avLst/>
        </a:prstGeom>
        <a:solidFill>
          <a:srgbClr val="EC5C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/>
            <a:t>Zaščitenost</a:t>
          </a:r>
          <a:endParaRPr lang="sl-SI" sz="1500" kern="1200" dirty="0"/>
        </a:p>
      </dsp:txBody>
      <dsp:txXfrm>
        <a:off x="2177402" y="464322"/>
        <a:ext cx="1289356" cy="1354577"/>
      </dsp:txXfrm>
    </dsp:sp>
    <dsp:sp modelId="{0B42CAA4-8845-43BC-B0FA-93F4A6E5DBDB}">
      <dsp:nvSpPr>
        <dsp:cNvPr id="0" name=""/>
        <dsp:cNvSpPr/>
      </dsp:nvSpPr>
      <dsp:spPr>
        <a:xfrm>
          <a:off x="4366003" y="1804147"/>
          <a:ext cx="2184982" cy="1233485"/>
        </a:xfrm>
        <a:prstGeom prst="rect">
          <a:avLst/>
        </a:prstGeom>
        <a:solidFill>
          <a:schemeClr val="accent4">
            <a:tint val="40000"/>
            <a:alpha val="90000"/>
            <a:hueOff val="-428678"/>
            <a:satOff val="-11150"/>
            <a:lumOff val="-10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428678"/>
              <a:satOff val="-11150"/>
              <a:lumOff val="-10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sl-SI" sz="1800" kern="1200" dirty="0" err="1">
              <a:latin typeface="+mj-lt"/>
            </a:rPr>
            <a:t>Samoizražanje</a:t>
          </a:r>
          <a:r>
            <a:rPr lang="sl-SI" sz="1800" kern="1200" dirty="0">
              <a:latin typeface="+mj-lt"/>
            </a:rPr>
            <a:t> in uresničitev</a:t>
          </a:r>
          <a:endParaRPr lang="sl-SI" sz="1200" kern="1200" dirty="0"/>
        </a:p>
      </dsp:txBody>
      <dsp:txXfrm>
        <a:off x="4715601" y="1804147"/>
        <a:ext cx="1835385" cy="1233485"/>
      </dsp:txXfrm>
    </dsp:sp>
    <dsp:sp modelId="{B9521E54-DF56-4E2E-B451-2AF8A31554D6}">
      <dsp:nvSpPr>
        <dsp:cNvPr id="0" name=""/>
        <dsp:cNvSpPr/>
      </dsp:nvSpPr>
      <dsp:spPr>
        <a:xfrm>
          <a:off x="4366003" y="3037633"/>
          <a:ext cx="2184982" cy="1347540"/>
        </a:xfrm>
        <a:prstGeom prst="rect">
          <a:avLst/>
        </a:prstGeom>
        <a:solidFill>
          <a:schemeClr val="accent4">
            <a:tint val="40000"/>
            <a:alpha val="90000"/>
            <a:hueOff val="-643017"/>
            <a:satOff val="-16725"/>
            <a:lumOff val="-150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643017"/>
              <a:satOff val="-16725"/>
              <a:lumOff val="-15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sl-SI" sz="1900" kern="1200" dirty="0"/>
            <a:t>Emocionalna validacija in (fizična) bližina</a:t>
          </a:r>
        </a:p>
      </dsp:txBody>
      <dsp:txXfrm>
        <a:off x="4715601" y="3037633"/>
        <a:ext cx="1835385" cy="1347540"/>
      </dsp:txXfrm>
    </dsp:sp>
    <dsp:sp modelId="{8D6114A5-654B-46DA-901F-E7A5BE3195EA}">
      <dsp:nvSpPr>
        <dsp:cNvPr id="0" name=""/>
        <dsp:cNvSpPr/>
      </dsp:nvSpPr>
      <dsp:spPr>
        <a:xfrm>
          <a:off x="4463806" y="104480"/>
          <a:ext cx="2015209" cy="2005581"/>
        </a:xfrm>
        <a:prstGeom prst="ellipse">
          <a:avLst/>
        </a:prstGeom>
        <a:solidFill>
          <a:schemeClr val="accent4">
            <a:hueOff val="-997548"/>
            <a:satOff val="7621"/>
            <a:lumOff val="-6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/>
            <a:t>Stimulativno delovanje</a:t>
          </a:r>
        </a:p>
      </dsp:txBody>
      <dsp:txXfrm>
        <a:off x="4758927" y="398191"/>
        <a:ext cx="1424967" cy="14181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91113-7E1C-4706-B69D-A178441B9797}">
      <dsp:nvSpPr>
        <dsp:cNvPr id="0" name=""/>
        <dsp:cNvSpPr/>
      </dsp:nvSpPr>
      <dsp:spPr>
        <a:xfrm>
          <a:off x="47675" y="87532"/>
          <a:ext cx="11010538" cy="16035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54564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err="1"/>
            <a:t>Deaktivacija</a:t>
          </a:r>
          <a:r>
            <a:rPr lang="sl-SI" sz="2800" kern="1200" dirty="0"/>
            <a:t> inhibicije</a:t>
          </a:r>
        </a:p>
      </dsp:txBody>
      <dsp:txXfrm>
        <a:off x="47675" y="488420"/>
        <a:ext cx="10609650" cy="801777"/>
      </dsp:txXfrm>
    </dsp:sp>
    <dsp:sp modelId="{30F03920-5367-4905-AC03-5276E20A41DD}">
      <dsp:nvSpPr>
        <dsp:cNvPr id="0" name=""/>
        <dsp:cNvSpPr/>
      </dsp:nvSpPr>
      <dsp:spPr>
        <a:xfrm>
          <a:off x="31930" y="1324104"/>
          <a:ext cx="3391245" cy="30890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Ključno je prepričanje, da je osamljenost mogoče spremeniti </a:t>
          </a:r>
          <a:r>
            <a:rPr kumimoji="0" lang="sl-SI" sz="1600" b="0" i="0" u="none" strike="noStrike" kern="1200" cap="none" spc="0" normalizeH="0" baseline="0" dirty="0">
              <a:ln/>
              <a:effectLst/>
              <a:uFillTx/>
              <a:latin typeface="Helvetica Light"/>
              <a:ea typeface="Helvetica Light"/>
              <a:cs typeface="Helvetica Light"/>
            </a:rPr>
            <a:t>(</a:t>
          </a:r>
          <a:r>
            <a:rPr kumimoji="0" lang="sl-SI" sz="1600" b="0" i="0" u="none" strike="noStrike" kern="1200" cap="none" spc="0" normalizeH="0" baseline="0" dirty="0" err="1">
              <a:ln/>
              <a:effectLst/>
              <a:uFillTx/>
              <a:latin typeface="Helvetica Light"/>
              <a:ea typeface="Helvetica Light"/>
              <a:cs typeface="Helvetica Light"/>
              <a:sym typeface="Helvetica Light"/>
            </a:rPr>
            <a:t>Schoenmakers</a:t>
          </a:r>
          <a:r>
            <a:rPr kumimoji="0" lang="sl-SI" sz="1600" b="0" i="0" u="none" strike="noStrike" kern="1200" cap="none" spc="0" normalizeH="0" baseline="0" dirty="0">
              <a:ln/>
              <a:effectLst/>
              <a:uFillTx/>
              <a:latin typeface="Helvetica Light"/>
              <a:ea typeface="Helvetica Light"/>
              <a:cs typeface="Helvetica Light"/>
              <a:sym typeface="Helvetica Light"/>
            </a:rPr>
            <a:t> </a:t>
          </a:r>
          <a:r>
            <a:rPr kumimoji="0" lang="sl-SI" sz="1600" b="0" i="0" u="none" strike="noStrike" kern="1200" cap="none" spc="0" normalizeH="0" baseline="0" dirty="0">
              <a:ln/>
              <a:effectLst/>
              <a:uFillTx/>
              <a:latin typeface="+mn-lt"/>
              <a:ea typeface="+mn-ea"/>
              <a:cs typeface="+mn-cs"/>
              <a:sym typeface="Helvetica Light"/>
            </a:rPr>
            <a:t>et </a:t>
          </a:r>
          <a:r>
            <a:rPr kumimoji="0" lang="sl-SI" sz="1600" b="0" i="0" u="none" strike="noStrike" kern="1200" cap="none" spc="0" normalizeH="0" baseline="0" dirty="0" err="1">
              <a:ln/>
              <a:effectLst/>
              <a:uFillTx/>
              <a:latin typeface="+mn-lt"/>
              <a:ea typeface="+mn-ea"/>
              <a:cs typeface="+mn-cs"/>
              <a:sym typeface="Helvetica Light"/>
            </a:rPr>
            <a:t>al</a:t>
          </a:r>
          <a:r>
            <a:rPr kumimoji="0" lang="sl-SI" sz="1600" b="0" i="0" u="none" strike="noStrike" kern="1200" cap="none" spc="0" normalizeH="0" baseline="0" dirty="0">
              <a:ln/>
              <a:effectLst/>
              <a:uFillTx/>
              <a:latin typeface="+mn-lt"/>
              <a:ea typeface="+mn-ea"/>
              <a:cs typeface="+mn-cs"/>
              <a:sym typeface="Helvetica Light"/>
            </a:rPr>
            <a:t>., 2012; Morgan et </a:t>
          </a:r>
          <a:r>
            <a:rPr kumimoji="0" lang="sl-SI" sz="1600" b="0" i="0" u="none" strike="noStrike" kern="1200" cap="none" spc="0" normalizeH="0" baseline="0" dirty="0" err="1">
              <a:ln/>
              <a:effectLst/>
              <a:uFillTx/>
              <a:latin typeface="+mn-lt"/>
              <a:ea typeface="+mn-ea"/>
              <a:cs typeface="+mn-cs"/>
              <a:sym typeface="Helvetica Light"/>
            </a:rPr>
            <a:t>al</a:t>
          </a:r>
          <a:r>
            <a:rPr kumimoji="0" lang="sl-SI" sz="1600" b="0" i="0" u="none" strike="noStrike" kern="1200" cap="none" spc="0" normalizeH="0" baseline="0" dirty="0">
              <a:ln/>
              <a:effectLst/>
              <a:uFillTx/>
              <a:latin typeface="+mn-lt"/>
              <a:ea typeface="+mn-ea"/>
              <a:cs typeface="+mn-cs"/>
              <a:sym typeface="Helvetica Light"/>
            </a:rPr>
            <a:t>., 2022)</a:t>
          </a:r>
          <a:endParaRPr lang="sl-SI" sz="2800" kern="1200" dirty="0"/>
        </a:p>
      </dsp:txBody>
      <dsp:txXfrm>
        <a:off x="31930" y="1324104"/>
        <a:ext cx="3391245" cy="3089035"/>
      </dsp:txXfrm>
    </dsp:sp>
    <dsp:sp modelId="{8862EFD7-9A43-4EB8-97FD-B0576F27A253}">
      <dsp:nvSpPr>
        <dsp:cNvPr id="0" name=""/>
        <dsp:cNvSpPr/>
      </dsp:nvSpPr>
      <dsp:spPr>
        <a:xfrm>
          <a:off x="3423176" y="622050"/>
          <a:ext cx="7619292" cy="16035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54564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/>
            <a:t>Prakticiranje povezanosti	</a:t>
          </a:r>
        </a:p>
      </dsp:txBody>
      <dsp:txXfrm>
        <a:off x="3423176" y="1022938"/>
        <a:ext cx="7218404" cy="801777"/>
      </dsp:txXfrm>
    </dsp:sp>
    <dsp:sp modelId="{6B0F795B-A9CB-4D82-939E-8C5B7C5F5E05}">
      <dsp:nvSpPr>
        <dsp:cNvPr id="0" name=""/>
        <dsp:cNvSpPr/>
      </dsp:nvSpPr>
      <dsp:spPr>
        <a:xfrm>
          <a:off x="3423176" y="1858622"/>
          <a:ext cx="3391245" cy="30890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/>
            <a:t>Povezanost se vedno odvije v socialnih interakcijah. Druženje je osnovna okoliščina povezovanja, pri čemer ne gre za enkratni dogodek, temveč za prakso, ki jo je </a:t>
          </a:r>
          <a:r>
            <a:rPr lang="sl-SI" sz="2400" kern="1200" dirty="0" err="1"/>
            <a:t>ptrebno</a:t>
          </a:r>
          <a:r>
            <a:rPr lang="sl-SI" sz="2400" kern="1200" dirty="0"/>
            <a:t> vzdrževati.</a:t>
          </a:r>
        </a:p>
      </dsp:txBody>
      <dsp:txXfrm>
        <a:off x="3423176" y="1858622"/>
        <a:ext cx="3391245" cy="3089035"/>
      </dsp:txXfrm>
    </dsp:sp>
    <dsp:sp modelId="{3C7E70B1-75AA-4E3A-BC77-63930EFFF3EC}">
      <dsp:nvSpPr>
        <dsp:cNvPr id="0" name=""/>
        <dsp:cNvSpPr/>
      </dsp:nvSpPr>
      <dsp:spPr>
        <a:xfrm>
          <a:off x="6814422" y="1156568"/>
          <a:ext cx="4228046" cy="16035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54564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/>
            <a:t>Zadovoljstvo v odnosih</a:t>
          </a:r>
        </a:p>
      </dsp:txBody>
      <dsp:txXfrm>
        <a:off x="6814422" y="1557456"/>
        <a:ext cx="3827158" cy="801777"/>
      </dsp:txXfrm>
    </dsp:sp>
    <dsp:sp modelId="{9E053254-09F3-458A-A5B9-1CD171AF0531}">
      <dsp:nvSpPr>
        <dsp:cNvPr id="0" name=""/>
        <dsp:cNvSpPr/>
      </dsp:nvSpPr>
      <dsp:spPr>
        <a:xfrm>
          <a:off x="6814422" y="2393140"/>
          <a:ext cx="3391245" cy="3043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/>
            <a:t>Povezanost pomeni zadovoljstvo z odnosi, občutek pripadnosti, vzajemnost. Zadovoljujoči odnosi so poživljajoči, spremlja jih občutek vitalnosti. </a:t>
          </a:r>
        </a:p>
      </dsp:txBody>
      <dsp:txXfrm>
        <a:off x="6814422" y="2393140"/>
        <a:ext cx="3391245" cy="3043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600" b="0" dirty="0">
                <a:latin typeface="Helvetica Neue"/>
                <a:ea typeface="Helvetica Neue"/>
                <a:cs typeface="Helvetica Neue"/>
                <a:sym typeface="Helvetica Neue"/>
              </a:rPr>
              <a:t>WHO 2025.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600" b="0" dirty="0" err="1">
                <a:latin typeface="Helvetica Neue"/>
                <a:ea typeface="Helvetica Neue"/>
                <a:cs typeface="Helvetica Neue"/>
                <a:sym typeface="Helvetica Neue"/>
              </a:rPr>
              <a:t>Socilano</a:t>
            </a:r>
            <a:r>
              <a:rPr lang="sl-SI" sz="1600" b="0" dirty="0">
                <a:latin typeface="Helvetica Neue"/>
                <a:ea typeface="Helvetica Neue"/>
                <a:cs typeface="Helvetica Neue"/>
                <a:sym typeface="Helvetica Neue"/>
              </a:rPr>
              <a:t> zdravje se uporablja v politikah.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600" b="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600" b="0" dirty="0">
                <a:latin typeface="Helvetica Neue"/>
                <a:ea typeface="Helvetica Neue"/>
                <a:cs typeface="Helvetica Neue"/>
                <a:sym typeface="Helvetica Neue"/>
              </a:rPr>
              <a:t>Digitalna tehnologija, prvič, da je v politikah izrecno izpostavljena. </a:t>
            </a:r>
            <a:endParaRPr lang="en-US" sz="1600" b="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sl-SI" dirty="0"/>
          </a:p>
          <a:p>
            <a:r>
              <a:rPr lang="en-US" sz="1600" b="0" dirty="0">
                <a:latin typeface="Helvetica Neue"/>
                <a:ea typeface="Helvetica Neue"/>
                <a:cs typeface="Helvetica Neue"/>
                <a:sym typeface="Helvetica Neue"/>
              </a:rPr>
              <a:t>Most of the policies address loneliness. Common recommendations include promoting a whole-of-society approach, strengthening the evidence base, increasing public awareness to reduce stigma and fostering cross-sectoral collaboration.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6591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90937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70736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1" dirty="0"/>
              <a:t>Kognitivna pristranskost: </a:t>
            </a:r>
            <a:r>
              <a:rPr lang="sl-SI" dirty="0"/>
              <a:t>Osamljenost je stresni odziv, fiziološki odziv na stres. Ki nadalje vpliva na </a:t>
            </a:r>
            <a:r>
              <a:rPr lang="sl-SI" b="1" dirty="0"/>
              <a:t>nezaupanje</a:t>
            </a:r>
            <a:r>
              <a:rPr lang="sl-SI" dirty="0"/>
              <a:t>, zaupanje pa je tesno povezano z osamljenostjo. Kronična osamljenost lahko torej vključuje doživljanje vztrajno povišanega stanja stresa.</a:t>
            </a:r>
          </a:p>
          <a:p>
            <a:r>
              <a:rPr lang="sl-SI" b="1" dirty="0"/>
              <a:t>Zdravje (fizično in psihično): </a:t>
            </a:r>
            <a:r>
              <a:rPr lang="sl-SI" dirty="0"/>
              <a:t>Opažene so bile močne povezave med izolacijo in osamljenostjo ter slabim duševnim in telesnim počutjem.</a:t>
            </a:r>
          </a:p>
          <a:p>
            <a:r>
              <a:rPr lang="sl-SI" b="1" dirty="0"/>
              <a:t>Slabše socialno delovanje </a:t>
            </a:r>
            <a:r>
              <a:rPr lang="sl-SI" dirty="0"/>
              <a:t>(social </a:t>
            </a:r>
            <a:r>
              <a:rPr lang="sl-SI" dirty="0" err="1"/>
              <a:t>impairment</a:t>
            </a:r>
            <a:r>
              <a:rPr lang="sl-SI" dirty="0"/>
              <a:t>) se kaže v številnih oblikah, vključno s socialnim umikom, relacijsko agresijo in </a:t>
            </a:r>
            <a:r>
              <a:rPr lang="sl-SI" dirty="0" err="1"/>
              <a:t>viktimizacijo</a:t>
            </a:r>
            <a:r>
              <a:rPr lang="sl-SI" dirty="0"/>
              <a:t>. Motivacija se zniža. </a:t>
            </a:r>
          </a:p>
          <a:p>
            <a:r>
              <a:rPr lang="sl-SI" b="1" dirty="0"/>
              <a:t>Omejene možnosti izražanja, uresničitve potenciala</a:t>
            </a:r>
            <a:r>
              <a:rPr lang="sl-SI" sz="2200" b="1" dirty="0">
                <a:latin typeface="Helvetica Neue"/>
                <a:sym typeface="Helvetica Neue"/>
              </a:rPr>
              <a:t>:</a:t>
            </a:r>
            <a:r>
              <a:rPr lang="sl-SI" sz="2200" b="0" dirty="0">
                <a:latin typeface="Helvetica Neue"/>
                <a:sym typeface="Helvetica Neue"/>
              </a:rPr>
              <a:t> Ideja </a:t>
            </a:r>
            <a:r>
              <a:rPr lang="sl-SI" b="0" dirty="0"/>
              <a:t>o napredku.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Osamljenost ni samo nekaj kar izkusimo. Je nekaj, kar nas oblikuje. Vpliva na to, kako razmišljamo, sčasoma so-konstruira našo vsakdanjo realnost. Temu se reče zanka </a:t>
            </a:r>
            <a:r>
              <a:rPr lang="sl-SI" dirty="0" err="1"/>
              <a:t>osamlejnosti</a:t>
            </a:r>
            <a:r>
              <a:rPr lang="sl-SI" dirty="0"/>
              <a:t>. Bolj kot smo osamljenosti, več zavrnitev pričakujemo, manj se socialno udejstvujemo. Če želimo </a:t>
            </a:r>
            <a:r>
              <a:rPr lang="sl-SI" dirty="0" err="1"/>
              <a:t>sprememniti</a:t>
            </a:r>
            <a:r>
              <a:rPr lang="sl-SI" dirty="0"/>
              <a:t> </a:t>
            </a:r>
            <a:r>
              <a:rPr lang="sl-SI" dirty="0" err="1"/>
              <a:t>osamljensot</a:t>
            </a:r>
            <a:r>
              <a:rPr lang="sl-SI" dirty="0"/>
              <a:t>, moramo spremeniti ne samo naše socialne kontakte, ampak tudi to kako jih dojemamo, kako se v medosebnih odnosih počutimo. 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469955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31450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FA33F-5D4D-94DF-ABEC-5DF2A8091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1B70368B-CE53-D9A6-33A5-ED87B70F3A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DE50938A-3922-1A85-6BC0-037B106D6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29023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Povezanost pomeni imeti pomembne vzajemne odnose, ki niso obremenjeni s stalnim strahom po njihovem prenehanju ali drugimi konstantnimi negativnimi emocijami.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6644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734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46608" y="5422900"/>
            <a:ext cx="12511584" cy="258112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DCDEE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  <a:lvl2pPr algn="ctr">
              <a:defRPr sz="2200">
                <a:solidFill>
                  <a:srgbClr val="5E5E5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algn="ctr">
              <a:defRPr sz="2200">
                <a:solidFill>
                  <a:srgbClr val="5E5E5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algn="ctr">
              <a:defRPr sz="2200">
                <a:solidFill>
                  <a:srgbClr val="5E5E5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algn="ctr">
              <a:defRPr sz="2200">
                <a:solidFill>
                  <a:srgbClr val="5E5E5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246608" y="3276600"/>
            <a:ext cx="12511584" cy="2126986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6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>
            <a:spLocks noGrp="1"/>
          </p:cNvSpPr>
          <p:nvPr>
            <p:ph type="pic" idx="21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307034"/>
            <a:ext cx="11099800" cy="658296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70000"/>
              </a:lnSpc>
              <a:spcBef>
                <a:spcPts val="3600"/>
              </a:spcBef>
              <a:defRPr sz="3300" b="1"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lvl1pPr>
            <a:lvl2pPr indent="0">
              <a:lnSpc>
                <a:spcPct val="70000"/>
              </a:lnSpc>
              <a:spcBef>
                <a:spcPts val="3600"/>
              </a:spcBef>
              <a:defRPr sz="3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889000">
              <a:lnSpc>
                <a:spcPct val="70000"/>
              </a:lnSpc>
              <a:spcBef>
                <a:spcPts val="2600"/>
              </a:spcBef>
              <a:defRPr sz="27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1333500">
              <a:lnSpc>
                <a:spcPct val="70000"/>
              </a:lnSpc>
              <a:spcBef>
                <a:spcPts val="3600"/>
              </a:spcBef>
              <a:defRPr sz="36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4pPr>
            <a:lvl5pPr indent="1778000">
              <a:lnSpc>
                <a:spcPct val="70000"/>
              </a:lnSpc>
              <a:spcBef>
                <a:spcPts val="3600"/>
              </a:spcBef>
              <a:defRPr sz="36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Rectangle"/>
          <p:cNvSpPr/>
          <p:nvPr/>
        </p:nvSpPr>
        <p:spPr>
          <a:xfrm>
            <a:off x="-469008" y="495300"/>
            <a:ext cx="14200685" cy="839292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" name="Title Text"/>
          <p:cNvSpPr txBox="1">
            <a:spLocks noGrp="1"/>
          </p:cNvSpPr>
          <p:nvPr>
            <p:ph type="title"/>
          </p:nvPr>
        </p:nvSpPr>
        <p:spPr>
          <a:xfrm>
            <a:off x="205878" y="-164555"/>
            <a:ext cx="12593044" cy="2159001"/>
          </a:xfrm>
          <a:prstGeom prst="rect">
            <a:avLst/>
          </a:prstGeom>
        </p:spPr>
        <p:txBody>
          <a:bodyPr anchor="ctr"/>
          <a:lstStyle>
            <a:lvl1pPr algn="l">
              <a:defRPr sz="5000">
                <a:solidFill>
                  <a:srgbClr val="D6D6D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307034"/>
            <a:ext cx="11099800" cy="658296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spcBef>
                <a:spcPts val="3600"/>
              </a:spcBef>
              <a:defRPr sz="34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  <a:lvl2pPr indent="0">
              <a:lnSpc>
                <a:spcPct val="70000"/>
              </a:lnSpc>
              <a:spcBef>
                <a:spcPts val="3600"/>
              </a:spcBef>
              <a:defRPr sz="32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889000">
              <a:lnSpc>
                <a:spcPct val="70000"/>
              </a:lnSpc>
              <a:spcBef>
                <a:spcPts val="2600"/>
              </a:spcBef>
              <a:defRPr sz="2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1333500">
              <a:lnSpc>
                <a:spcPct val="70000"/>
              </a:lnSpc>
              <a:spcBef>
                <a:spcPts val="3600"/>
              </a:spcBef>
              <a:defRPr sz="36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4pPr>
            <a:lvl5pPr indent="1778000">
              <a:lnSpc>
                <a:spcPct val="70000"/>
              </a:lnSpc>
              <a:spcBef>
                <a:spcPts val="3600"/>
              </a:spcBef>
              <a:defRPr sz="36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Rectangle"/>
          <p:cNvSpPr/>
          <p:nvPr/>
        </p:nvSpPr>
        <p:spPr>
          <a:xfrm>
            <a:off x="-469008" y="495300"/>
            <a:ext cx="14200685" cy="839292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205878" y="-164555"/>
            <a:ext cx="12593044" cy="2159001"/>
          </a:xfrm>
          <a:prstGeom prst="rect">
            <a:avLst/>
          </a:prstGeom>
        </p:spPr>
        <p:txBody>
          <a:bodyPr anchor="ctr"/>
          <a:lstStyle>
            <a:lvl1pPr algn="l">
              <a:defRPr sz="5000">
                <a:solidFill>
                  <a:srgbClr val="D6D6D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2734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307034"/>
            <a:ext cx="11099800" cy="658296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spcBef>
                <a:spcPts val="3600"/>
              </a:spcBef>
              <a:defRPr sz="3600" b="1">
                <a:solidFill>
                  <a:srgbClr val="FFFFFF"/>
                </a:solidFill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lvl1pPr>
            <a:lvl2pPr indent="0">
              <a:lnSpc>
                <a:spcPct val="70000"/>
              </a:lnSpc>
              <a:spcBef>
                <a:spcPts val="3600"/>
              </a:spcBef>
              <a:defRPr sz="34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2pPr>
            <a:lvl3pPr indent="889000">
              <a:lnSpc>
                <a:spcPct val="70000"/>
              </a:lnSpc>
              <a:spcBef>
                <a:spcPts val="2600"/>
              </a:spcBef>
              <a:defRPr sz="30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3pPr>
            <a:lvl4pPr indent="1333500">
              <a:lnSpc>
                <a:spcPct val="70000"/>
              </a:lnSpc>
              <a:spcBef>
                <a:spcPts val="3600"/>
              </a:spcBef>
              <a:defRPr sz="36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4pPr>
            <a:lvl5pPr indent="1778000">
              <a:lnSpc>
                <a:spcPct val="70000"/>
              </a:lnSpc>
              <a:spcBef>
                <a:spcPts val="3600"/>
              </a:spcBef>
              <a:defRPr sz="36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Rectangle"/>
          <p:cNvSpPr/>
          <p:nvPr/>
        </p:nvSpPr>
        <p:spPr>
          <a:xfrm>
            <a:off x="-615934" y="-2111905"/>
            <a:ext cx="14236668" cy="1634763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459878" y="-164555"/>
            <a:ext cx="12593044" cy="2159001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rgbClr val="1BE9CC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solidFill>
          <a:srgbClr val="2734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"/>
          <p:cNvSpPr/>
          <p:nvPr/>
        </p:nvSpPr>
        <p:spPr>
          <a:xfrm>
            <a:off x="-597942" y="4292054"/>
            <a:ext cx="14200684" cy="839292"/>
          </a:xfrm>
          <a:prstGeom prst="rect">
            <a:avLst/>
          </a:prstGeom>
          <a:solidFill>
            <a:srgbClr val="FF85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239811" y="3632200"/>
            <a:ext cx="12525178" cy="2159000"/>
          </a:xfrm>
          <a:prstGeom prst="rect">
            <a:avLst/>
          </a:prstGeom>
        </p:spPr>
        <p:txBody>
          <a:bodyPr anchor="ctr"/>
          <a:lstStyle>
            <a:lvl1pPr algn="l">
              <a:defRPr sz="5000">
                <a:solidFill>
                  <a:srgbClr val="5E5E5E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mage"/>
          <p:cNvSpPr>
            <a:spLocks noGrp="1"/>
          </p:cNvSpPr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  <a:lvl2pPr algn="ctr">
              <a:defRPr sz="3200"/>
            </a:lvl2pPr>
            <a:lvl3pPr algn="ctr">
              <a:defRPr sz="3200"/>
            </a:lvl3pPr>
            <a:lvl4pPr algn="ctr">
              <a:defRPr sz="3200"/>
            </a:lvl4pPr>
            <a:lvl5pPr algn="ctr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mage"/>
          <p:cNvSpPr>
            <a:spLocks noGrp="1"/>
          </p:cNvSpPr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3200"/>
              </a:spcBef>
              <a:buSzPct val="75000"/>
              <a:buChar char="•"/>
            </a:lvl1pPr>
            <a:lvl2pPr marL="685800" indent="-342900">
              <a:spcBef>
                <a:spcPts val="3200"/>
              </a:spcBef>
              <a:buSzPct val="75000"/>
              <a:buChar char="•"/>
            </a:lvl2pPr>
            <a:lvl3pPr marL="1028700" indent="-342900">
              <a:spcBef>
                <a:spcPts val="3200"/>
              </a:spcBef>
              <a:buSzPct val="75000"/>
              <a:buChar char="•"/>
            </a:lvl3pPr>
            <a:lvl4pPr marL="1371600" indent="-342900">
              <a:spcBef>
                <a:spcPts val="3200"/>
              </a:spcBef>
              <a:buSzPct val="75000"/>
              <a:buChar char="•"/>
            </a:lvl4pPr>
            <a:lvl5pPr marL="1714500" indent="-342900">
              <a:spcBef>
                <a:spcPts val="3200"/>
              </a:spcBef>
              <a:buSzPct val="75000"/>
              <a:buChar char="•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anchor="ctr"/>
          <a:lstStyle>
            <a:lvl1pPr marL="444500" indent="-444500">
              <a:spcBef>
                <a:spcPts val="4200"/>
              </a:spcBef>
              <a:buSzPct val="75000"/>
              <a:buChar char="•"/>
              <a:defRPr sz="3600"/>
            </a:lvl1pPr>
            <a:lvl2pPr marL="889000" indent="-444500">
              <a:spcBef>
                <a:spcPts val="4200"/>
              </a:spcBef>
              <a:buSzPct val="75000"/>
              <a:buChar char="•"/>
              <a:defRPr sz="3600"/>
            </a:lvl2pPr>
            <a:lvl3pPr marL="1333500" indent="-444500">
              <a:spcBef>
                <a:spcPts val="4200"/>
              </a:spcBef>
              <a:buSzPct val="75000"/>
              <a:buChar char="•"/>
              <a:defRPr sz="3600"/>
            </a:lvl3pPr>
            <a:lvl4pPr marL="1778000" indent="-444500">
              <a:spcBef>
                <a:spcPts val="4200"/>
              </a:spcBef>
              <a:buSzPct val="75000"/>
              <a:buChar char="•"/>
              <a:defRPr sz="3600"/>
            </a:lvl4pPr>
            <a:lvl5pPr marL="2222500" indent="-444500">
              <a:spcBef>
                <a:spcPts val="4200"/>
              </a:spcBef>
              <a:buSzPct val="75000"/>
              <a:buChar char="•"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>
            <a:spLocks noGrp="1"/>
          </p:cNvSpPr>
          <p:nvPr>
            <p:ph type="pic" sz="quarter" idx="21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quarter" idx="22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idx="23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469008" y="495300"/>
            <a:ext cx="14200685" cy="839292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63600" y="2146300"/>
            <a:ext cx="10464800" cy="6880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Title Text"/>
          <p:cNvSpPr txBox="1"/>
          <p:nvPr/>
        </p:nvSpPr>
        <p:spPr>
          <a:xfrm>
            <a:off x="1270000" y="3225800"/>
            <a:ext cx="104648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8000"/>
            </a:lvl1pPr>
          </a:lstStyle>
          <a:p>
            <a:r>
              <a:t>Title Text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go.atlasti.com/e78b2ff8-d1a1-4bd9-9d5a-520b840dcb36/documents/d7db8126-8355-478a-b211-8556265862fd/quotations/bea43c14-729b-4e33-9fdb-da5b9d756f27" TargetMode="External"/><Relationship Id="rId3" Type="http://schemas.openxmlformats.org/officeDocument/2006/relationships/hyperlink" Target="https://go.atlasti.com/e78b2ff8-d1a1-4bd9-9d5a-520b840dcb36/documents/c44ed9c9-4056-4e08-a649-5254838e3787/quotations/cdeb0653-06c8-457c-9bb4-ef53200b3686" TargetMode="External"/><Relationship Id="rId7" Type="http://schemas.openxmlformats.org/officeDocument/2006/relationships/hyperlink" Target="https://go.atlasti.com/e78b2ff8-d1a1-4bd9-9d5a-520b840dcb36/documents/9b010f58-c4a5-44e5-a6e0-ebfe19e4fc3e/quotations/a17536db-601b-4214-96f7-2362704d5724" TargetMode="External"/><Relationship Id="rId2" Type="http://schemas.openxmlformats.org/officeDocument/2006/relationships/hyperlink" Target="https://go.atlasti.com/e78b2ff8-d1a1-4bd9-9d5a-520b840dcb36/documents/c44ed9c9-4056-4e08-a649-5254838e3787/quotations/4389046f-16a6-4d14-b31f-de6eb90913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.atlasti.com/e78b2ff8-d1a1-4bd9-9d5a-520b840dcb36/documents/5a01adc6-fbee-4763-a46b-cc8c9e759d08/quotations/cf5e9a66-7092-4cd6-817d-87486c1f2d82" TargetMode="External"/><Relationship Id="rId5" Type="http://schemas.openxmlformats.org/officeDocument/2006/relationships/hyperlink" Target="https://go.atlasti.com/e78b2ff8-d1a1-4bd9-9d5a-520b840dcb36/documents/c44ed9c9-4056-4e08-a649-5254838e3787/quotations/24b825db-57ed-4bd9-8361-fe119e63d3fc" TargetMode="External"/><Relationship Id="rId4" Type="http://schemas.openxmlformats.org/officeDocument/2006/relationships/hyperlink" Target="https://go.atlasti.com/e78b2ff8-d1a1-4bd9-9d5a-520b840dcb36/documents/ef38fe62-9bd3-41a4-a2ef-4eb113034fcc/quotations/54887f2b-ca86-4c8e-9e7f-7955eda0604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.atlasti.com/e78b2ff8-d1a1-4bd9-9d5a-520b840dcb36/documents/ef38fe62-9bd3-41a4-a2ef-4eb113034fcc/quotations/b91c57f9-475b-4089-81bf-6f19838583df" TargetMode="External"/><Relationship Id="rId4" Type="http://schemas.openxmlformats.org/officeDocument/2006/relationships/hyperlink" Target="https://go.atlasti.com/e78b2ff8-d1a1-4bd9-9d5a-520b840dcb36/documents/ef38fe62-9bd3-41a4-a2ef-4eb113034fcc/quotations/1e5540c1-ce4b-420a-88b4-90771eb7b86d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hyperlink" Target="https://go.atlasti.com/e78b2ff8-d1a1-4bd9-9d5a-520b840dcb36/documents/c5c38830-c347-44ec-b17d-ee06b438d31f/quotations/39eb133f-be83-4b6c-9de0-30cd03d999d0" TargetMode="Externa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hyperlink" Target="https://go.atlasti.com/e78b2ff8-d1a1-4bd9-9d5a-520b840dcb36/documents/9b010f58-c4a5-44e5-a6e0-ebfe19e4fc3e/quotations/1f13717b-11b2-4a4b-9ecf-9e304b0e081d" TargetMode="Externa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hyperlink" Target="https://go.atlasti.com/e78b2ff8-d1a1-4bd9-9d5a-520b840dcb36/documents/3c2d3c14-6383-4e14-8ad3-0a2e902c875b/quotations/44189c5b-4086-4fe5-bae7-d6a6cba345e6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Yoshiharu Kobayashi University of Leeds…"/>
          <p:cNvSpPr txBox="1">
            <a:spLocks noGrp="1"/>
          </p:cNvSpPr>
          <p:nvPr>
            <p:ph type="subTitle" sz="half" idx="1"/>
          </p:nvPr>
        </p:nvSpPr>
        <p:spPr>
          <a:xfrm>
            <a:off x="691174" y="5598725"/>
            <a:ext cx="11622452" cy="2581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sl-SI" b="1" dirty="0">
                <a:latin typeface="+mj-lt"/>
              </a:rPr>
              <a:t>Martina Mravlja</a:t>
            </a:r>
            <a:endParaRPr lang="sl-SI" baseline="30000" dirty="0">
              <a:latin typeface="+mj-lt"/>
            </a:endParaRPr>
          </a:p>
          <a:p>
            <a:pPr algn="l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sl-SI" sz="1500" dirty="0">
              <a:latin typeface="+mj-lt"/>
            </a:endParaRPr>
          </a:p>
          <a:p>
            <a:pPr algn="l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1600" dirty="0">
                <a:latin typeface="+mj-lt"/>
              </a:rPr>
              <a:t>Sloven</a:t>
            </a:r>
            <a:r>
              <a:rPr lang="sl-SI" sz="1600" dirty="0">
                <a:latin typeface="+mj-lt"/>
              </a:rPr>
              <a:t>ski center za proučevanje samomora, Inštitut </a:t>
            </a:r>
            <a:r>
              <a:rPr lang="en-US" sz="1600" dirty="0">
                <a:latin typeface="+mj-lt"/>
              </a:rPr>
              <a:t>Andrej Marušič, Univer</a:t>
            </a:r>
            <a:r>
              <a:rPr lang="sl-SI" sz="1600" dirty="0">
                <a:latin typeface="+mj-lt"/>
              </a:rPr>
              <a:t>za na Primorskem</a:t>
            </a:r>
          </a:p>
          <a:p>
            <a:pPr algn="l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sl-SI" sz="1600" dirty="0">
              <a:latin typeface="+mj-lt"/>
            </a:endParaRPr>
          </a:p>
          <a:p>
            <a:pPr algn="l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sl-SI" sz="1600" dirty="0">
              <a:latin typeface="+mj-lt"/>
            </a:endParaRPr>
          </a:p>
          <a:p>
            <a:pPr algn="l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sl-SI" sz="1600" dirty="0">
              <a:latin typeface="+mj-lt"/>
            </a:endParaRPr>
          </a:p>
          <a:p>
            <a:pPr algn="l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sl-SI" sz="1600" dirty="0">
                <a:latin typeface="+mj-lt"/>
              </a:rPr>
              <a:t>9. oktober 2025</a:t>
            </a:r>
            <a:endParaRPr lang="en-US" sz="1600" dirty="0">
              <a:latin typeface="+mj-lt"/>
            </a:endParaRPr>
          </a:p>
          <a:p>
            <a:pPr algn="l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en-US" sz="1600" dirty="0">
              <a:latin typeface="+mj-lt"/>
            </a:endParaRPr>
          </a:p>
        </p:txBody>
      </p:sp>
      <p:sp>
        <p:nvSpPr>
          <p:cNvPr id="142" name="Pre-Analysis Plan for…"/>
          <p:cNvSpPr txBox="1">
            <a:spLocks noGrp="1"/>
          </p:cNvSpPr>
          <p:nvPr>
            <p:ph type="ctrTitle"/>
          </p:nvPr>
        </p:nvSpPr>
        <p:spPr>
          <a:xfrm>
            <a:off x="636803" y="2822459"/>
            <a:ext cx="11879428" cy="258112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>
              <a:defRPr sz="3600" b="0" spc="0">
                <a:solidFill>
                  <a:srgbClr val="1BE9CC"/>
                </a:solidFill>
              </a:defRPr>
            </a:pPr>
            <a:r>
              <a:rPr lang="sl-SI" sz="3200" i="1" dirty="0"/>
              <a:t>Regijski posvet ob Svetovnem dnevu preprečevanja samomora in Svetovnem dnevu duševnega zdravja</a:t>
            </a:r>
            <a:r>
              <a:rPr lang="sl-SI" i="1" dirty="0"/>
              <a:t/>
            </a:r>
            <a:br>
              <a:rPr lang="sl-SI" i="1" dirty="0"/>
            </a:br>
            <a:endParaRPr lang="en-US" i="1" dirty="0"/>
          </a:p>
          <a:p>
            <a:pPr algn="l">
              <a:defRPr sz="4500" b="0" spc="0">
                <a:solidFill>
                  <a:srgbClr val="1BE9CC"/>
                </a:solidFill>
              </a:defRPr>
            </a:pPr>
            <a:r>
              <a:rPr lang="sl-SI" dirty="0"/>
              <a:t>Osamljenost v raziskavah in praksi</a:t>
            </a:r>
            <a:endParaRPr lang="en-U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F75F07F-E276-4903-5485-529F5249D4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445" y="7478243"/>
            <a:ext cx="3145786" cy="179349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6D4139EA-2427-2500-32D6-EE866295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78" y="-164555"/>
            <a:ext cx="12129687" cy="1518029"/>
          </a:xfrm>
        </p:spPr>
        <p:txBody>
          <a:bodyPr/>
          <a:lstStyle/>
          <a:p>
            <a:r>
              <a:rPr lang="sl-SI" dirty="0"/>
              <a:t>OSAMLJENOST V RAZISKOVANJU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5E8D3F4-9EB2-E868-6AD5-FD3197674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943" y="7269315"/>
            <a:ext cx="3004018" cy="1993492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881CE9C-5AF1-E946-0605-5A3DC0F7175B}"/>
              </a:ext>
            </a:extLst>
          </p:cNvPr>
          <p:cNvSpPr txBox="1"/>
          <p:nvPr/>
        </p:nvSpPr>
        <p:spPr>
          <a:xfrm>
            <a:off x="9721943" y="9280861"/>
            <a:ext cx="261770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Cacioppo</a:t>
            </a:r>
            <a:r>
              <a:rPr kumimoji="0" lang="sl-SI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&amp; </a:t>
            </a:r>
            <a:r>
              <a:rPr kumimoji="0" lang="sl-SI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Cacioppo</a:t>
            </a:r>
            <a:r>
              <a:rPr kumimoji="0" lang="sl-SI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2018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8A65887-D116-99F5-95D5-32F629E36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316" y="7552294"/>
            <a:ext cx="4006416" cy="2029601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CDCC8C20-7FC0-17B9-CB09-39B2A36D47B5}"/>
              </a:ext>
            </a:extLst>
          </p:cNvPr>
          <p:cNvSpPr txBox="1"/>
          <p:nvPr/>
        </p:nvSpPr>
        <p:spPr>
          <a:xfrm>
            <a:off x="252335" y="3922967"/>
            <a:ext cx="1359347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Ngram</a:t>
            </a:r>
            <a:r>
              <a:rPr kumimoji="0" lang="sl-SI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lang="sl-SI" sz="1600" dirty="0" err="1">
                <a:solidFill>
                  <a:schemeClr val="bg1"/>
                </a:solidFill>
              </a:rPr>
              <a:t>B</a:t>
            </a:r>
            <a:r>
              <a:rPr kumimoji="0" lang="sl-SI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ooks</a:t>
            </a:r>
            <a:r>
              <a:rPr kumimoji="0" lang="sl-SI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1E85628C-D126-61B1-1BF6-B9F3F4031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35" y="2201306"/>
            <a:ext cx="6159817" cy="3276768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4E728352-AF3B-1DC8-C17F-4972FD8D1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2919" y="4896194"/>
            <a:ext cx="4633481" cy="2517914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CC8B7747-E609-9409-5519-027BE30461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8946" y="1149931"/>
            <a:ext cx="7609293" cy="3656356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0192A28-1965-9BD3-908E-CC3B4B31D4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6400" y="4271780"/>
            <a:ext cx="4849717" cy="3291320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4B31C139-8CDA-28E9-E33E-83628EDF97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208" y="7269315"/>
            <a:ext cx="5258070" cy="20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721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4506D-AE9F-8F5E-D643-6E8FBC8A7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3A85D241-CA01-6755-A6BC-AD3599494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POTEK POVEZANOSTI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86278FD-8E59-E8AB-DD85-AD6D74874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2495543"/>
              </p:ext>
            </p:extLst>
          </p:nvPr>
        </p:nvGraphicFramePr>
        <p:xfrm>
          <a:off x="685800" y="1320800"/>
          <a:ext cx="11074400" cy="552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3A38C8D6-261B-F963-7D48-8096C394D9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5164" y="7218403"/>
            <a:ext cx="7769492" cy="211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229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F8D020A7-8D3D-6454-7FF9-496FD50F8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643" y="2954697"/>
            <a:ext cx="11069513" cy="5115877"/>
          </a:xfrm>
        </p:spPr>
        <p:txBody>
          <a:bodyPr>
            <a:normAutofit/>
          </a:bodyPr>
          <a:lstStyle/>
          <a:p>
            <a:endParaRPr lang="sl-SI" sz="3200" b="0" dirty="0">
              <a:latin typeface="+mj-lt"/>
            </a:endParaRPr>
          </a:p>
          <a:p>
            <a:r>
              <a:rPr lang="sl-SI" sz="3200" b="0" dirty="0">
                <a:solidFill>
                  <a:srgbClr val="EC5C57"/>
                </a:solidFill>
                <a:latin typeface="+mj-lt"/>
              </a:rPr>
              <a:t>Intervencijski pristopi: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b="0" dirty="0">
                <a:latin typeface="+mj-lt"/>
              </a:rPr>
              <a:t>toleranca stiske,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b="0" dirty="0">
                <a:latin typeface="+mj-lt"/>
              </a:rPr>
              <a:t>kognitivna angažiranost in prestrukturiranje,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b="0" dirty="0">
                <a:latin typeface="+mj-lt"/>
              </a:rPr>
              <a:t>socialno-vedenjska aktivacija ter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b="0" dirty="0">
                <a:latin typeface="+mj-lt"/>
              </a:rPr>
              <a:t>sprejemanje staranja 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2DCD321-4E91-9D75-6426-90786EF0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INTERVENCIJE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ECF09392-7BE8-C82A-DE38-84F34D980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360" y="1420373"/>
            <a:ext cx="5721780" cy="230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2084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D73585F2-052E-370F-338E-A2724440B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906" y="1994446"/>
            <a:ext cx="5633504" cy="6372086"/>
          </a:xfrm>
          <a:prstGeom prst="rect">
            <a:avLst/>
          </a:prstGeom>
        </p:spPr>
      </p:pic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4249A290-D7A2-32B6-EEF0-BEBC8F30E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>
                <a:latin typeface="+mj-lt"/>
              </a:rPr>
              <a:t>65 +</a:t>
            </a:r>
          </a:p>
          <a:p>
            <a:r>
              <a:rPr lang="sl-SI" dirty="0">
                <a:latin typeface="+mj-lt"/>
              </a:rPr>
              <a:t>Izkušnje osamljenosti </a:t>
            </a:r>
          </a:p>
          <a:p>
            <a:r>
              <a:rPr lang="sl-SI" dirty="0">
                <a:latin typeface="+mj-lt"/>
              </a:rPr>
              <a:t>Institucionalno okolje</a:t>
            </a:r>
          </a:p>
          <a:p>
            <a:r>
              <a:rPr lang="sl-SI" dirty="0">
                <a:latin typeface="+mj-lt"/>
              </a:rPr>
              <a:t>Blaga demenca</a:t>
            </a:r>
          </a:p>
          <a:p>
            <a:endParaRPr lang="sl-SI" dirty="0">
              <a:latin typeface="+mj-lt"/>
            </a:endParaRPr>
          </a:p>
          <a:p>
            <a:endParaRPr lang="sl-SI" dirty="0">
              <a:latin typeface="+mj-lt"/>
            </a:endParaRPr>
          </a:p>
          <a:p>
            <a:r>
              <a:rPr lang="sl-SI" dirty="0">
                <a:latin typeface="+mj-lt"/>
              </a:rPr>
              <a:t>martina.mravlja@iam.upr.si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9205D56-103F-2358-20D5-2B7408BED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VABILO K SODELOVANJU V RAZISKAVI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9A4984A-6CEF-1888-DD03-5F0B95072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6089368"/>
            <a:ext cx="3145786" cy="17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4200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40C4ED70-B357-BB3C-0DED-982CDFADD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022" y="4732170"/>
            <a:ext cx="6415709" cy="1357198"/>
          </a:xfrm>
        </p:spPr>
        <p:txBody>
          <a:bodyPr/>
          <a:lstStyle/>
          <a:p>
            <a:r>
              <a:rPr lang="sl-SI" dirty="0">
                <a:latin typeface="+mj-lt"/>
              </a:rPr>
              <a:t>martina.mravlja@iam.upr.si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CCD9704-DA0F-831E-7420-4C0182431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HVALA ZA POZORNOST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9DE887D-2490-84F8-6E00-589E2E7666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22" y="3083305"/>
            <a:ext cx="3145786" cy="17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708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DAD76-3FB9-328A-3F36-E829BC39D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38C5717D-5D92-EF28-6A29-6E8BF2B44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UVOD</a:t>
            </a:r>
          </a:p>
        </p:txBody>
      </p:sp>
      <p:sp>
        <p:nvSpPr>
          <p:cNvPr id="4" name="Why does WHO guidance get ignored?…">
            <a:extLst>
              <a:ext uri="{FF2B5EF4-FFF2-40B4-BE49-F238E27FC236}">
                <a16:creationId xmlns:a16="http://schemas.microsoft.com/office/drawing/2014/main" id="{70CA3FA4-740D-FACD-1DF1-BB0857AFFA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9878" y="1550628"/>
            <a:ext cx="7752789" cy="767803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3200" b="0" dirty="0">
                <a:latin typeface="+mj-lt"/>
              </a:rPr>
              <a:t>Socialno povezovanje je ključno za zdravje, moč in vzdržnost tako posameznikov kot družb </a:t>
            </a:r>
            <a:r>
              <a:rPr lang="it-IT" sz="3200" b="0" dirty="0">
                <a:latin typeface="+mj-lt"/>
              </a:rPr>
              <a:t>(WHO, 2025)</a:t>
            </a:r>
            <a:r>
              <a:rPr lang="sl-SI" sz="3200" b="0" dirty="0">
                <a:latin typeface="+mj-lt"/>
              </a:rPr>
              <a:t>. Socialna dimenzija zdravja je pogosto spregledana.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3200" b="0" dirty="0">
                <a:latin typeface="+mj-lt"/>
              </a:rPr>
              <a:t>Naraščajoča zaskrbljenost zaradi digitalnih tehnologij tudi med starejšimi. Priložnosti za prakticiranje povezanosti so številne, vseeno pa manjše kot so bile v preteklosti.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3200" b="0" dirty="0">
                <a:latin typeface="+mj-lt"/>
              </a:rPr>
              <a:t>Države z visokimi prihodki so sprejele politike za zmanjševanje osamljenosti</a:t>
            </a:r>
            <a:r>
              <a:rPr lang="en-US" sz="3200" b="0" dirty="0">
                <a:latin typeface="+mj-lt"/>
              </a:rPr>
              <a:t>: </a:t>
            </a:r>
            <a:r>
              <a:rPr lang="sl-SI" sz="3200" b="0" dirty="0">
                <a:latin typeface="+mj-lt"/>
              </a:rPr>
              <a:t>Danska, Nemčija, Japonska, Finska, Nizozemska, Švedska, Združeno Kraljestvo in Združene države Amerike.</a:t>
            </a:r>
            <a:r>
              <a:rPr lang="en-US" sz="3200" b="0" dirty="0">
                <a:latin typeface="+mj-lt"/>
              </a:rPr>
              <a:t> </a:t>
            </a:r>
            <a:br>
              <a:rPr lang="en-US" sz="3200" b="0" dirty="0">
                <a:latin typeface="+mj-lt"/>
              </a:rPr>
            </a:br>
            <a:r>
              <a:rPr lang="en-US" sz="3200" b="0" dirty="0">
                <a:latin typeface="+mj-lt"/>
              </a:rPr>
              <a:t> </a:t>
            </a:r>
            <a:endParaRPr lang="sl-SI" sz="3200" b="0" dirty="0">
              <a:latin typeface="+mj-lt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7A3D041-54C5-83A7-81DC-8F67BC8FA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019" y="3583227"/>
            <a:ext cx="3949903" cy="56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5485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CEDC9DD-01D1-33AE-8522-1034D413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Globalna prevalenca </a:t>
            </a:r>
            <a:r>
              <a:rPr lang="sl-SI" dirty="0" err="1"/>
              <a:t>osamljensoti</a:t>
            </a:r>
            <a:r>
              <a:rPr lang="sl-SI" dirty="0"/>
              <a:t>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3DA41C5-A598-4A9A-EE7C-9AEB72AF0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777" y="2232557"/>
            <a:ext cx="8239246" cy="498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8121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3C7539D8-93AE-FF2D-60D5-E77120F8E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412" y="1828800"/>
            <a:ext cx="11592422" cy="7700979"/>
          </a:xfrm>
        </p:spPr>
        <p:txBody>
          <a:bodyPr>
            <a:normAutofit/>
          </a:bodyPr>
          <a:lstStyle/>
          <a:p>
            <a:r>
              <a:rPr lang="it-IT" sz="2800" b="0" i="1" dirty="0">
                <a:latin typeface="+mj-lt"/>
              </a:rPr>
              <a:t>Prava </a:t>
            </a:r>
            <a:r>
              <a:rPr lang="it-IT" sz="2800" b="0" i="1" dirty="0" err="1">
                <a:latin typeface="+mj-lt"/>
              </a:rPr>
              <a:t>osamljenost</a:t>
            </a:r>
            <a:r>
              <a:rPr lang="it-IT" sz="2800" b="0" i="1" dirty="0">
                <a:latin typeface="+mj-lt"/>
              </a:rPr>
              <a:t> […], o </a:t>
            </a:r>
            <a:r>
              <a:rPr lang="it-IT" sz="2800" b="0" i="1" dirty="0" err="1">
                <a:latin typeface="+mj-lt"/>
              </a:rPr>
              <a:t>njej</a:t>
            </a:r>
            <a:r>
              <a:rPr lang="it-IT" sz="2800" b="0" i="1" dirty="0">
                <a:latin typeface="+mj-lt"/>
              </a:rPr>
              <a:t> je zelo </a:t>
            </a:r>
            <a:r>
              <a:rPr lang="it-IT" sz="2800" b="0" i="1" dirty="0" err="1">
                <a:latin typeface="+mj-lt"/>
              </a:rPr>
              <a:t>težko</a:t>
            </a:r>
            <a:r>
              <a:rPr lang="it-IT" sz="2800" b="0" i="1" dirty="0">
                <a:latin typeface="+mj-lt"/>
              </a:rPr>
              <a:t> </a:t>
            </a:r>
            <a:r>
              <a:rPr lang="it-IT" sz="2800" b="0" i="1" dirty="0" err="1">
                <a:latin typeface="+mj-lt"/>
              </a:rPr>
              <a:t>razmišljati</a:t>
            </a:r>
            <a:r>
              <a:rPr lang="it-IT" sz="2800" b="0" i="1" dirty="0">
                <a:latin typeface="+mj-lt"/>
              </a:rPr>
              <a:t>.</a:t>
            </a:r>
            <a:r>
              <a:rPr lang="it-IT" sz="2800" b="0" dirty="0">
                <a:latin typeface="+mj-lt"/>
              </a:rPr>
              <a:t> </a:t>
            </a:r>
            <a:r>
              <a:rPr lang="it-IT" sz="2800" b="0" u="sng" dirty="0">
                <a:solidFill>
                  <a:srgbClr val="EC5C57"/>
                </a:solidFill>
                <a:latin typeface="+mj-lt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21:166</a:t>
            </a:r>
            <a:r>
              <a:rPr lang="it-IT" sz="2800" b="0" dirty="0">
                <a:latin typeface="+mj-lt"/>
              </a:rPr>
              <a:t> </a:t>
            </a:r>
            <a:r>
              <a:rPr lang="it-IT" sz="2800" b="0" i="1" dirty="0" err="1">
                <a:latin typeface="+mj-lt"/>
              </a:rPr>
              <a:t>Torej</a:t>
            </a:r>
            <a:r>
              <a:rPr lang="it-IT" sz="2800" b="0" i="1" dirty="0">
                <a:latin typeface="+mj-lt"/>
              </a:rPr>
              <a:t>, </a:t>
            </a:r>
            <a:r>
              <a:rPr lang="it-IT" sz="2800" b="0" i="1" dirty="0" err="1">
                <a:latin typeface="+mj-lt"/>
              </a:rPr>
              <a:t>jaz</a:t>
            </a:r>
            <a:r>
              <a:rPr lang="it-IT" sz="2800" b="0" i="1" dirty="0">
                <a:latin typeface="+mj-lt"/>
              </a:rPr>
              <a:t> </a:t>
            </a:r>
            <a:r>
              <a:rPr lang="it-IT" sz="2800" b="0" i="1" dirty="0" err="1">
                <a:latin typeface="+mj-lt"/>
              </a:rPr>
              <a:t>pravim</a:t>
            </a:r>
            <a:r>
              <a:rPr lang="it-IT" sz="2800" b="0" i="1" dirty="0">
                <a:latin typeface="+mj-lt"/>
              </a:rPr>
              <a:t>, da se </a:t>
            </a:r>
            <a:r>
              <a:rPr lang="it-IT" sz="2800" b="0" i="1" dirty="0" err="1">
                <a:latin typeface="+mj-lt"/>
              </a:rPr>
              <a:t>ustvari</a:t>
            </a:r>
            <a:r>
              <a:rPr lang="it-IT" sz="2800" b="0" i="1" dirty="0">
                <a:latin typeface="+mj-lt"/>
              </a:rPr>
              <a:t> </a:t>
            </a:r>
            <a:r>
              <a:rPr lang="it-IT" sz="2800" b="0" i="1" dirty="0" err="1">
                <a:latin typeface="+mj-lt"/>
              </a:rPr>
              <a:t>prav</a:t>
            </a:r>
            <a:r>
              <a:rPr lang="it-IT" sz="2800" b="0" i="1" dirty="0">
                <a:latin typeface="+mj-lt"/>
              </a:rPr>
              <a:t> </a:t>
            </a:r>
            <a:r>
              <a:rPr lang="it-IT" sz="2800" b="0" i="1" dirty="0" err="1">
                <a:latin typeface="+mj-lt"/>
              </a:rPr>
              <a:t>praznina</a:t>
            </a:r>
            <a:r>
              <a:rPr lang="it-IT" sz="2800" b="0" i="1" dirty="0">
                <a:latin typeface="+mj-lt"/>
              </a:rPr>
              <a:t>.</a:t>
            </a:r>
            <a:r>
              <a:rPr lang="it-IT" sz="2800" b="0" dirty="0">
                <a:latin typeface="+mj-lt"/>
              </a:rPr>
              <a:t> </a:t>
            </a:r>
            <a:r>
              <a:rPr lang="it-IT" sz="2800" b="0" u="sng" dirty="0">
                <a:solidFill>
                  <a:srgbClr val="EC5C57"/>
                </a:solidFill>
                <a:latin typeface="+mj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21:170</a:t>
            </a:r>
            <a:r>
              <a:rPr lang="it-IT" sz="2800" b="0" dirty="0">
                <a:solidFill>
                  <a:srgbClr val="EC5C57"/>
                </a:solidFill>
                <a:latin typeface="+mj-lt"/>
              </a:rPr>
              <a:t> </a:t>
            </a:r>
            <a:endParaRPr lang="sl-SI" sz="2800" b="0" dirty="0">
              <a:solidFill>
                <a:srgbClr val="EC5C57"/>
              </a:solidFill>
              <a:latin typeface="+mj-lt"/>
            </a:endParaRPr>
          </a:p>
          <a:p>
            <a:pPr rtl="0"/>
            <a:r>
              <a:rPr lang="en-US" sz="2800" b="0" i="1" dirty="0" err="1">
                <a:latin typeface="+mj-lt"/>
              </a:rPr>
              <a:t>Včasih</a:t>
            </a:r>
            <a:r>
              <a:rPr lang="en-US" sz="2800" b="0" i="1" dirty="0">
                <a:latin typeface="+mj-lt"/>
              </a:rPr>
              <a:t> </a:t>
            </a:r>
            <a:r>
              <a:rPr lang="en-US" sz="2800" b="0" i="1" dirty="0" err="1">
                <a:latin typeface="+mj-lt"/>
              </a:rPr>
              <a:t>razmišljam</a:t>
            </a:r>
            <a:r>
              <a:rPr lang="en-US" sz="2800" b="0" i="1" dirty="0">
                <a:latin typeface="+mj-lt"/>
              </a:rPr>
              <a:t>, </a:t>
            </a:r>
            <a:r>
              <a:rPr lang="en-US" sz="2800" b="0" i="1" dirty="0" err="1">
                <a:latin typeface="+mj-lt"/>
              </a:rPr>
              <a:t>ali</a:t>
            </a:r>
            <a:r>
              <a:rPr lang="en-US" sz="2800" b="0" i="1" dirty="0">
                <a:latin typeface="+mj-lt"/>
              </a:rPr>
              <a:t> je to </a:t>
            </a:r>
            <a:r>
              <a:rPr lang="en-US" sz="2800" b="0" i="1" dirty="0" err="1">
                <a:latin typeface="+mj-lt"/>
              </a:rPr>
              <a:t>stiska</a:t>
            </a:r>
            <a:r>
              <a:rPr lang="en-US" sz="2800" b="0" i="1" dirty="0">
                <a:latin typeface="+mj-lt"/>
              </a:rPr>
              <a:t> </a:t>
            </a:r>
            <a:r>
              <a:rPr lang="en-US" sz="2800" b="0" i="1" dirty="0" err="1">
                <a:latin typeface="+mj-lt"/>
              </a:rPr>
              <a:t>ali</a:t>
            </a:r>
            <a:r>
              <a:rPr lang="en-US" sz="2800" b="0" i="1" dirty="0">
                <a:latin typeface="+mj-lt"/>
              </a:rPr>
              <a:t> je to </a:t>
            </a:r>
            <a:r>
              <a:rPr lang="en-US" sz="2800" b="0" i="1" dirty="0" err="1">
                <a:latin typeface="+mj-lt"/>
              </a:rPr>
              <a:t>tesnoba</a:t>
            </a:r>
            <a:r>
              <a:rPr lang="en-US" sz="2800" b="0" i="1" dirty="0">
                <a:latin typeface="+mj-lt"/>
              </a:rPr>
              <a:t>. </a:t>
            </a:r>
            <a:r>
              <a:rPr lang="en-US" sz="2800" b="0" i="1" dirty="0" err="1">
                <a:latin typeface="+mj-lt"/>
              </a:rPr>
              <a:t>Osamljenost</a:t>
            </a:r>
            <a:r>
              <a:rPr lang="en-US" sz="2800" b="0" i="1" dirty="0">
                <a:latin typeface="+mj-lt"/>
              </a:rPr>
              <a:t> … […] Ja, od </a:t>
            </a:r>
            <a:r>
              <a:rPr lang="en-US" sz="2800" b="0" i="1" dirty="0" err="1">
                <a:latin typeface="+mj-lt"/>
              </a:rPr>
              <a:t>začetka</a:t>
            </a:r>
            <a:r>
              <a:rPr lang="en-US" sz="2800" b="0" i="1" dirty="0">
                <a:latin typeface="+mj-lt"/>
              </a:rPr>
              <a:t> je </a:t>
            </a:r>
            <a:r>
              <a:rPr lang="en-US" sz="2800" b="0" i="1" dirty="0" err="1">
                <a:latin typeface="+mj-lt"/>
              </a:rPr>
              <a:t>bilo</a:t>
            </a:r>
            <a:r>
              <a:rPr lang="en-US" sz="2800" b="0" i="1" dirty="0">
                <a:latin typeface="+mj-lt"/>
              </a:rPr>
              <a:t> </a:t>
            </a:r>
            <a:r>
              <a:rPr lang="en-US" sz="2800" b="0" i="1" dirty="0" err="1">
                <a:latin typeface="+mj-lt"/>
              </a:rPr>
              <a:t>zelo</a:t>
            </a:r>
            <a:r>
              <a:rPr lang="en-US" sz="2800" b="0" i="1" dirty="0">
                <a:latin typeface="+mj-lt"/>
              </a:rPr>
              <a:t> </a:t>
            </a:r>
            <a:r>
              <a:rPr lang="en-US" sz="2800" b="0" i="1" dirty="0" err="1">
                <a:latin typeface="+mj-lt"/>
              </a:rPr>
              <a:t>hudo</a:t>
            </a:r>
            <a:r>
              <a:rPr lang="en-US" sz="2800" b="0" dirty="0">
                <a:latin typeface="+mj-lt"/>
              </a:rPr>
              <a:t> </a:t>
            </a:r>
            <a:r>
              <a:rPr lang="en-US" sz="2800" b="0" u="sng" dirty="0">
                <a:solidFill>
                  <a:srgbClr val="EC5C57"/>
                </a:solidFill>
                <a:latin typeface="+mj-lt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2:231</a:t>
            </a:r>
            <a:r>
              <a:rPr lang="sl-SI" sz="2800" b="0" i="1" dirty="0">
                <a:latin typeface="+mj-lt"/>
              </a:rPr>
              <a:t>N</a:t>
            </a:r>
            <a:r>
              <a:rPr lang="en-US" sz="2800" b="0" i="1" dirty="0">
                <a:latin typeface="+mj-lt"/>
              </a:rPr>
              <a:t>a </a:t>
            </a:r>
            <a:r>
              <a:rPr lang="en-US" sz="2800" b="0" i="1" dirty="0" err="1">
                <a:latin typeface="+mj-lt"/>
              </a:rPr>
              <a:t>tistemu</a:t>
            </a:r>
            <a:r>
              <a:rPr lang="en-US" sz="2800" b="0" i="1" dirty="0">
                <a:latin typeface="+mj-lt"/>
              </a:rPr>
              <a:t> </a:t>
            </a:r>
            <a:r>
              <a:rPr lang="en-US" sz="2800" b="0" i="1" dirty="0" err="1">
                <a:latin typeface="+mj-lt"/>
              </a:rPr>
              <a:t>stolu</a:t>
            </a:r>
            <a:r>
              <a:rPr lang="en-US" sz="2800" b="0" i="1" dirty="0">
                <a:latin typeface="+mj-lt"/>
              </a:rPr>
              <a:t> </a:t>
            </a:r>
            <a:r>
              <a:rPr lang="en-US" sz="2800" b="0" i="1" dirty="0" err="1">
                <a:latin typeface="+mj-lt"/>
              </a:rPr>
              <a:t>sem</a:t>
            </a:r>
            <a:r>
              <a:rPr lang="en-US" sz="2800" b="0" i="1" dirty="0">
                <a:latin typeface="+mj-lt"/>
              </a:rPr>
              <a:t> </a:t>
            </a:r>
            <a:r>
              <a:rPr lang="en-US" sz="2800" b="0" i="1" dirty="0" err="1">
                <a:latin typeface="+mj-lt"/>
              </a:rPr>
              <a:t>bila</a:t>
            </a:r>
            <a:r>
              <a:rPr lang="en-US" sz="2800" b="0" i="1" dirty="0">
                <a:latin typeface="+mj-lt"/>
              </a:rPr>
              <a:t> </a:t>
            </a:r>
            <a:r>
              <a:rPr lang="en-US" sz="2800" b="0" i="1" dirty="0" err="1">
                <a:latin typeface="+mj-lt"/>
              </a:rPr>
              <a:t>noč</a:t>
            </a:r>
            <a:r>
              <a:rPr lang="en-US" sz="2800" b="0" i="1" dirty="0">
                <a:latin typeface="+mj-lt"/>
              </a:rPr>
              <a:t> in dan, </a:t>
            </a:r>
            <a:r>
              <a:rPr lang="en-US" sz="2800" b="0" i="1" dirty="0" err="1">
                <a:latin typeface="+mj-lt"/>
              </a:rPr>
              <a:t>dokler</a:t>
            </a:r>
            <a:r>
              <a:rPr lang="en-US" sz="2800" b="0" i="1" dirty="0">
                <a:latin typeface="+mj-lt"/>
              </a:rPr>
              <a:t> me </a:t>
            </a:r>
            <a:r>
              <a:rPr lang="en-US" sz="2800" b="0" i="1" dirty="0" err="1">
                <a:latin typeface="+mj-lt"/>
              </a:rPr>
              <a:t>ni</a:t>
            </a:r>
            <a:r>
              <a:rPr lang="en-US" sz="2800" b="0" i="1" dirty="0">
                <a:latin typeface="+mj-lt"/>
              </a:rPr>
              <a:t> </a:t>
            </a:r>
            <a:r>
              <a:rPr lang="en-US" sz="2800" b="0" i="1" dirty="0" err="1">
                <a:latin typeface="+mj-lt"/>
              </a:rPr>
              <a:t>kakšna</a:t>
            </a:r>
            <a:r>
              <a:rPr lang="en-US" sz="2800" b="0" i="1" dirty="0">
                <a:latin typeface="+mj-lt"/>
              </a:rPr>
              <a:t> </a:t>
            </a:r>
            <a:r>
              <a:rPr lang="en-US" sz="2800" b="0" i="1" dirty="0" err="1">
                <a:latin typeface="+mj-lt"/>
              </a:rPr>
              <a:t>sestra</a:t>
            </a:r>
            <a:r>
              <a:rPr lang="en-US" sz="2800" b="0" i="1" dirty="0">
                <a:latin typeface="+mj-lt"/>
              </a:rPr>
              <a:t> </a:t>
            </a:r>
            <a:r>
              <a:rPr lang="en-US" sz="2800" b="0" i="1" dirty="0" err="1">
                <a:latin typeface="+mj-lt"/>
              </a:rPr>
              <a:t>peljala</a:t>
            </a:r>
            <a:r>
              <a:rPr lang="en-US" sz="2800" b="0" i="1" dirty="0">
                <a:latin typeface="+mj-lt"/>
              </a:rPr>
              <a:t> v </a:t>
            </a:r>
            <a:r>
              <a:rPr lang="en-US" sz="2800" b="0" i="1" dirty="0" err="1">
                <a:latin typeface="+mj-lt"/>
              </a:rPr>
              <a:t>sobo</a:t>
            </a:r>
            <a:r>
              <a:rPr lang="en-US" sz="2800" b="0" dirty="0">
                <a:latin typeface="+mj-lt"/>
              </a:rPr>
              <a:t> </a:t>
            </a:r>
            <a:r>
              <a:rPr lang="en-US" sz="2800" b="0" u="sng" dirty="0">
                <a:solidFill>
                  <a:srgbClr val="EC5C57"/>
                </a:solidFill>
                <a:latin typeface="+mj-lt"/>
              </a:rPr>
              <a:t>2:233</a:t>
            </a:r>
          </a:p>
          <a:p>
            <a:r>
              <a:rPr lang="it-IT" sz="2800" b="0" i="1" dirty="0">
                <a:latin typeface="+mj-lt"/>
              </a:rPr>
              <a:t>Je </a:t>
            </a:r>
            <a:r>
              <a:rPr lang="it-IT" sz="2800" b="0" i="1" dirty="0" err="1">
                <a:latin typeface="+mj-lt"/>
              </a:rPr>
              <a:t>naporna</a:t>
            </a:r>
            <a:r>
              <a:rPr lang="it-IT" sz="2800" b="0" i="1" dirty="0">
                <a:latin typeface="+mj-lt"/>
              </a:rPr>
              <a:t>.</a:t>
            </a:r>
            <a:r>
              <a:rPr lang="it-IT" sz="2800" b="0" dirty="0">
                <a:latin typeface="+mj-lt"/>
              </a:rPr>
              <a:t> </a:t>
            </a:r>
            <a:r>
              <a:rPr lang="it-IT" sz="2800" b="0" u="sng" dirty="0">
                <a:solidFill>
                  <a:srgbClr val="EC5C57"/>
                </a:solidFill>
                <a:latin typeface="+mj-lt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21:116</a:t>
            </a:r>
            <a:endParaRPr lang="sl-SI" sz="2800" b="0" dirty="0">
              <a:solidFill>
                <a:srgbClr val="EC5C57"/>
              </a:solidFill>
              <a:latin typeface="+mj-lt"/>
            </a:endParaRPr>
          </a:p>
          <a:p>
            <a:r>
              <a:rPr lang="it-IT" sz="2800" b="0" i="1" dirty="0" err="1">
                <a:latin typeface="+mj-lt"/>
              </a:rPr>
              <a:t>Čakate</a:t>
            </a:r>
            <a:r>
              <a:rPr lang="it-IT" sz="2800" b="0" i="1" dirty="0">
                <a:latin typeface="+mj-lt"/>
              </a:rPr>
              <a:t> </a:t>
            </a:r>
            <a:r>
              <a:rPr lang="it-IT" sz="2800" b="0" i="1" dirty="0" err="1">
                <a:latin typeface="+mj-lt"/>
              </a:rPr>
              <a:t>samo</a:t>
            </a:r>
            <a:r>
              <a:rPr lang="it-IT" sz="2800" b="0" i="1" dirty="0">
                <a:latin typeface="+mj-lt"/>
              </a:rPr>
              <a:t> </a:t>
            </a:r>
            <a:r>
              <a:rPr lang="it-IT" sz="2800" b="0" i="1" dirty="0" err="1">
                <a:latin typeface="+mj-lt"/>
              </a:rPr>
              <a:t>na</a:t>
            </a:r>
            <a:r>
              <a:rPr lang="it-IT" sz="2800" b="0" i="1" dirty="0">
                <a:latin typeface="+mj-lt"/>
              </a:rPr>
              <a:t> </a:t>
            </a:r>
            <a:r>
              <a:rPr lang="it-IT" sz="2800" b="0" i="1" dirty="0" err="1">
                <a:latin typeface="+mj-lt"/>
              </a:rPr>
              <a:t>trpljenje</a:t>
            </a:r>
            <a:r>
              <a:rPr lang="it-IT" sz="2800" b="0" dirty="0">
                <a:latin typeface="+mj-lt"/>
              </a:rPr>
              <a:t> </a:t>
            </a:r>
            <a:r>
              <a:rPr lang="it-IT" sz="2800" b="0" u="sng" dirty="0">
                <a:solidFill>
                  <a:srgbClr val="EC5C57"/>
                </a:solidFill>
                <a:latin typeface="+mj-lt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7:60</a:t>
            </a:r>
            <a:endParaRPr lang="sl-SI" sz="2800" b="0" u="sng" dirty="0">
              <a:solidFill>
                <a:srgbClr val="EC5C57"/>
              </a:solidFill>
              <a:latin typeface="+mj-lt"/>
            </a:endParaRPr>
          </a:p>
          <a:p>
            <a:r>
              <a:rPr lang="it-IT" sz="2800" b="0" i="1" dirty="0" err="1">
                <a:latin typeface="+mj-lt"/>
              </a:rPr>
              <a:t>Osamljenost</a:t>
            </a:r>
            <a:r>
              <a:rPr lang="it-IT" sz="2800" b="0" i="1" dirty="0">
                <a:latin typeface="+mj-lt"/>
              </a:rPr>
              <a:t> je ... Ne </a:t>
            </a:r>
            <a:r>
              <a:rPr lang="it-IT" sz="2800" b="0" i="1" dirty="0" err="1">
                <a:latin typeface="+mj-lt"/>
              </a:rPr>
              <a:t>smeš</a:t>
            </a:r>
            <a:r>
              <a:rPr lang="it-IT" sz="2800" b="0" i="1" dirty="0">
                <a:latin typeface="+mj-lt"/>
              </a:rPr>
              <a:t> </a:t>
            </a:r>
            <a:r>
              <a:rPr lang="it-IT" sz="2800" b="0" i="1" dirty="0" err="1">
                <a:latin typeface="+mj-lt"/>
              </a:rPr>
              <a:t>prav</a:t>
            </a:r>
            <a:r>
              <a:rPr lang="it-IT" sz="2800" b="0" i="1" dirty="0">
                <a:latin typeface="+mj-lt"/>
              </a:rPr>
              <a:t> dolgo bit. </a:t>
            </a:r>
            <a:r>
              <a:rPr lang="en-US" sz="2800" b="0" i="1" dirty="0">
                <a:latin typeface="+mj-lt"/>
              </a:rPr>
              <a:t>Je </a:t>
            </a:r>
            <a:r>
              <a:rPr lang="en-US" sz="2800" b="0" i="1" dirty="0" err="1">
                <a:latin typeface="+mj-lt"/>
              </a:rPr>
              <a:t>preveč</a:t>
            </a:r>
            <a:r>
              <a:rPr lang="en-US" sz="2800" b="0" i="1" dirty="0">
                <a:latin typeface="+mj-lt"/>
              </a:rPr>
              <a:t> </a:t>
            </a:r>
            <a:r>
              <a:rPr lang="en-US" sz="2800" b="0" i="1" dirty="0" err="1">
                <a:latin typeface="+mj-lt"/>
              </a:rPr>
              <a:t>huda</a:t>
            </a:r>
            <a:r>
              <a:rPr lang="en-US" sz="2800" b="0" i="1" dirty="0">
                <a:latin typeface="+mj-lt"/>
              </a:rPr>
              <a:t> </a:t>
            </a:r>
            <a:r>
              <a:rPr lang="en-US" sz="2800" b="0" i="1" dirty="0" err="1">
                <a:latin typeface="+mj-lt"/>
              </a:rPr>
              <a:t>stvar</a:t>
            </a:r>
            <a:r>
              <a:rPr lang="en-US" sz="2800" b="0" i="1" dirty="0">
                <a:latin typeface="+mj-lt"/>
              </a:rPr>
              <a:t> to.</a:t>
            </a:r>
            <a:r>
              <a:rPr lang="en-US" sz="2800" b="0" dirty="0">
                <a:latin typeface="+mj-lt"/>
              </a:rPr>
              <a:t> </a:t>
            </a:r>
            <a:r>
              <a:rPr lang="it-IT" sz="2800" b="0" u="sng" dirty="0">
                <a:solidFill>
                  <a:srgbClr val="EC5C57"/>
                </a:solidFill>
                <a:latin typeface="+mj-lt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17:180</a:t>
            </a:r>
            <a:endParaRPr lang="sl-SI" sz="2800" b="0" u="sng" dirty="0">
              <a:solidFill>
                <a:srgbClr val="EC5C57"/>
              </a:solidFill>
              <a:latin typeface="+mj-lt"/>
            </a:endParaRPr>
          </a:p>
          <a:p>
            <a:r>
              <a:rPr lang="en-US" sz="2800" b="0" i="1" dirty="0">
                <a:latin typeface="+mj-lt"/>
              </a:rPr>
              <a:t>Tam </a:t>
            </a:r>
            <a:r>
              <a:rPr lang="en-US" sz="2800" b="0" i="1" dirty="0" err="1">
                <a:latin typeface="+mj-lt"/>
              </a:rPr>
              <a:t>sem</a:t>
            </a:r>
            <a:r>
              <a:rPr lang="en-US" sz="2800" b="0" i="1" dirty="0">
                <a:latin typeface="+mj-lt"/>
              </a:rPr>
              <a:t> </a:t>
            </a:r>
            <a:r>
              <a:rPr lang="en-US" sz="2800" b="0" i="1" dirty="0" err="1">
                <a:latin typeface="+mj-lt"/>
              </a:rPr>
              <a:t>sedel</a:t>
            </a:r>
            <a:r>
              <a:rPr lang="en-US" sz="2800" b="0" i="1" dirty="0">
                <a:latin typeface="+mj-lt"/>
              </a:rPr>
              <a:t> pred </a:t>
            </a:r>
            <a:r>
              <a:rPr lang="en-US" sz="2800" b="0" i="1" dirty="0" err="1">
                <a:latin typeface="+mj-lt"/>
              </a:rPr>
              <a:t>hišo</a:t>
            </a:r>
            <a:r>
              <a:rPr lang="en-US" sz="2800" b="0" i="1" dirty="0">
                <a:latin typeface="+mj-lt"/>
              </a:rPr>
              <a:t>. </a:t>
            </a:r>
            <a:r>
              <a:rPr lang="en-US" sz="2800" b="0" i="1" dirty="0" err="1">
                <a:latin typeface="+mj-lt"/>
              </a:rPr>
              <a:t>Nič</a:t>
            </a:r>
            <a:r>
              <a:rPr lang="en-US" sz="2800" b="0" i="1" dirty="0">
                <a:latin typeface="+mj-lt"/>
              </a:rPr>
              <a:t>.</a:t>
            </a:r>
            <a:r>
              <a:rPr lang="en-US" sz="2800" b="0" dirty="0">
                <a:latin typeface="+mj-lt"/>
              </a:rPr>
              <a:t> </a:t>
            </a:r>
            <a:r>
              <a:rPr lang="en-US" sz="2800" b="0" u="sng" dirty="0">
                <a:solidFill>
                  <a:srgbClr val="EC5C57"/>
                </a:solidFill>
                <a:latin typeface="+mj-lt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3:39 </a:t>
            </a:r>
            <a:endParaRPr lang="sl-SI" sz="2800" b="0" u="sng" dirty="0">
              <a:solidFill>
                <a:srgbClr val="EC5C57"/>
              </a:solidFill>
              <a:latin typeface="+mj-lt"/>
            </a:endParaRPr>
          </a:p>
          <a:p>
            <a:endParaRPr lang="sl-SI" sz="2800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586938D-AFB3-D1CD-04E1-FB91C458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OSAMLJENOST?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B37FF1F-B6F5-319B-B85A-5344FA5E1438}"/>
              </a:ext>
            </a:extLst>
          </p:cNvPr>
          <p:cNvSpPr txBox="1"/>
          <p:nvPr/>
        </p:nvSpPr>
        <p:spPr>
          <a:xfrm>
            <a:off x="8064500" y="8514116"/>
            <a:ext cx="4639734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+mj-lt"/>
              </a:rPr>
              <a:t>Loneliness, is always painful, agonizing and troubling</a:t>
            </a:r>
            <a:r>
              <a:rPr lang="sl-SI" sz="2000" b="0" dirty="0">
                <a:solidFill>
                  <a:schemeClr val="bg1"/>
                </a:solidFill>
                <a:latin typeface="+mj-lt"/>
              </a:rPr>
              <a:t> (</a:t>
            </a:r>
            <a:r>
              <a:rPr lang="sl-SI" sz="2000" b="0" dirty="0" err="1">
                <a:solidFill>
                  <a:schemeClr val="bg1"/>
                </a:solidFill>
                <a:latin typeface="+mj-lt"/>
              </a:rPr>
              <a:t>Rokach</a:t>
            </a:r>
            <a:r>
              <a:rPr lang="sl-SI" sz="2000" b="0" dirty="0">
                <a:solidFill>
                  <a:schemeClr val="bg1"/>
                </a:solidFill>
                <a:latin typeface="+mj-lt"/>
              </a:rPr>
              <a:t>, 2025)</a:t>
            </a:r>
            <a:r>
              <a:rPr lang="en-US" sz="2000" b="0" dirty="0">
                <a:solidFill>
                  <a:schemeClr val="bg1"/>
                </a:solidFill>
                <a:latin typeface="+mj-lt"/>
              </a:rPr>
              <a:t>.</a:t>
            </a:r>
            <a:endParaRPr lang="sl-SI" sz="20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523129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0E9E99EC-9E79-274B-77A1-B95374DF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STAREJŠI ODRASLI OPREDELJUJEJO OSAMLJENOST?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C5C9DFCC-4E42-4D9D-E238-26EB129BF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80" y="1893005"/>
            <a:ext cx="6341351" cy="4309011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3275DFCC-2C09-E4B6-9122-5A48E1FA8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378" y="6498514"/>
            <a:ext cx="6259805" cy="2703351"/>
          </a:xfrm>
          <a:prstGeom prst="rect">
            <a:avLst/>
          </a:prstGeom>
        </p:spPr>
      </p:pic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89970E41-019A-64F7-4F5A-DFCCAAFA33FE}"/>
              </a:ext>
            </a:extLst>
          </p:cNvPr>
          <p:cNvSpPr txBox="1"/>
          <p:nvPr/>
        </p:nvSpPr>
        <p:spPr>
          <a:xfrm>
            <a:off x="10278533" y="9201865"/>
            <a:ext cx="30988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2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Santini</a:t>
            </a:r>
            <a:r>
              <a:rPr kumimoji="0" lang="sl-SI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et </a:t>
            </a:r>
            <a:r>
              <a:rPr kumimoji="0" lang="sl-SI" sz="2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</a:t>
            </a:r>
            <a:r>
              <a:rPr kumimoji="0" lang="sl-SI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., 2025</a:t>
            </a:r>
          </a:p>
        </p:txBody>
      </p:sp>
    </p:spTree>
    <p:extLst>
      <p:ext uri="{BB962C8B-B14F-4D97-AF65-F5344CB8AC3E}">
        <p14:creationId xmlns:p14="http://schemas.microsoft.com/office/powerpoint/2010/main" val="214077986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Connection Line" descr="Connection Line">
            <a:extLst>
              <a:ext uri="{FF2B5EF4-FFF2-40B4-BE49-F238E27FC236}">
                <a16:creationId xmlns:a16="http://schemas.microsoft.com/office/drawing/2014/main" id="{0E4DE027-1E23-7DF9-9F5B-F2EB8317909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7605069">
            <a:off x="6247752" y="452356"/>
            <a:ext cx="1855979" cy="4992800"/>
          </a:xfrm>
          <a:prstGeom prst="rect">
            <a:avLst/>
          </a:prstGeom>
        </p:spPr>
      </p:pic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BFED93BC-E860-6FCD-3323-1B18AF4DC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756" y="1438237"/>
            <a:ext cx="6108700" cy="6842046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3200" b="0" dirty="0">
                <a:latin typeface="+mj-lt"/>
              </a:rPr>
              <a:t>Kot kombinacijo </a:t>
            </a:r>
            <a:r>
              <a:rPr lang="sl-SI" sz="3200" b="0" dirty="0">
                <a:solidFill>
                  <a:srgbClr val="EC5C57"/>
                </a:solidFill>
                <a:latin typeface="+mj-lt"/>
              </a:rPr>
              <a:t>čustev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3200" b="0" dirty="0">
                <a:latin typeface="+mj-lt"/>
              </a:rPr>
              <a:t>Kot odsotnost </a:t>
            </a:r>
            <a:r>
              <a:rPr lang="sl-SI" sz="3200" b="0" dirty="0">
                <a:solidFill>
                  <a:srgbClr val="EC5C57"/>
                </a:solidFill>
                <a:latin typeface="+mj-lt"/>
              </a:rPr>
              <a:t>stikov in dialoga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3200" b="0" dirty="0">
                <a:latin typeface="+mj-lt"/>
              </a:rPr>
              <a:t>Kot občutek </a:t>
            </a:r>
            <a:r>
              <a:rPr lang="sl-SI" sz="3200" b="0" dirty="0">
                <a:solidFill>
                  <a:srgbClr val="EC5C57"/>
                </a:solidFill>
                <a:latin typeface="+mj-lt"/>
              </a:rPr>
              <a:t>zapostavljenosti</a:t>
            </a:r>
            <a:r>
              <a:rPr lang="sl-SI" sz="3200" b="0" dirty="0">
                <a:latin typeface="+mj-lt"/>
              </a:rPr>
              <a:t> </a:t>
            </a:r>
            <a:br>
              <a:rPr lang="sl-SI" sz="3200" b="0" dirty="0">
                <a:latin typeface="+mj-lt"/>
              </a:rPr>
            </a:br>
            <a:r>
              <a:rPr lang="sl-SI" sz="3200" b="0" dirty="0">
                <a:latin typeface="+mj-lt"/>
              </a:rPr>
              <a:t>ali krivice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3200" b="0" dirty="0">
                <a:latin typeface="+mj-lt"/>
              </a:rPr>
              <a:t>Kot </a:t>
            </a:r>
            <a:r>
              <a:rPr lang="sl-SI" sz="3200" b="0" dirty="0">
                <a:solidFill>
                  <a:srgbClr val="EC5C57"/>
                </a:solidFill>
                <a:latin typeface="+mj-lt"/>
              </a:rPr>
              <a:t>trajno stanje </a:t>
            </a:r>
            <a:r>
              <a:rPr lang="sl-SI" sz="3200" b="0" dirty="0">
                <a:latin typeface="+mj-lt"/>
              </a:rPr>
              <a:t>praznine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3200" b="0" dirty="0">
                <a:latin typeface="+mj-lt"/>
              </a:rPr>
              <a:t>Kot posledico </a:t>
            </a:r>
            <a:r>
              <a:rPr lang="sl-SI" sz="3200" b="0" dirty="0">
                <a:solidFill>
                  <a:srgbClr val="EC5C57"/>
                </a:solidFill>
                <a:latin typeface="+mj-lt"/>
              </a:rPr>
              <a:t>izgube</a:t>
            </a:r>
            <a:r>
              <a:rPr lang="sl-SI" sz="3200" b="0" dirty="0">
                <a:latin typeface="+mj-lt"/>
              </a:rPr>
              <a:t> (bližnjih, </a:t>
            </a:r>
            <a:br>
              <a:rPr lang="sl-SI" sz="3200" b="0" dirty="0">
                <a:latin typeface="+mj-lt"/>
              </a:rPr>
            </a:br>
            <a:r>
              <a:rPr lang="sl-SI" sz="3200" b="0" dirty="0">
                <a:latin typeface="+mj-lt"/>
              </a:rPr>
              <a:t>zdravja, mobilnosti)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2C4DD41-6F57-1E32-D618-10A73696F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56" y="25552"/>
            <a:ext cx="12593044" cy="2159001"/>
          </a:xfrm>
        </p:spPr>
        <p:txBody>
          <a:bodyPr/>
          <a:lstStyle/>
          <a:p>
            <a:r>
              <a:rPr lang="sl-SI" dirty="0"/>
              <a:t>KAKO STAREJŠI ODRASLI OPREDELJUJEJO OSAMLJENOST?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9100543-A10D-10B0-973D-14FB523A4DD0}"/>
              </a:ext>
            </a:extLst>
          </p:cNvPr>
          <p:cNvSpPr txBox="1"/>
          <p:nvPr/>
        </p:nvSpPr>
        <p:spPr>
          <a:xfrm>
            <a:off x="8028850" y="5999844"/>
            <a:ext cx="4241800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0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To me 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jezi</a:t>
            </a:r>
            <a:r>
              <a:rPr lang="en-US" sz="20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! To me 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jezi</a:t>
            </a:r>
            <a:r>
              <a:rPr lang="en-US" sz="20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. </a:t>
            </a:r>
            <a:r>
              <a:rPr lang="it-IT" sz="20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A </a:t>
            </a:r>
            <a:r>
              <a:rPr lang="it-IT" sz="2000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takrat</a:t>
            </a:r>
            <a:r>
              <a:rPr lang="it-IT" sz="20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[</a:t>
            </a:r>
            <a:r>
              <a:rPr lang="it-IT" sz="2000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po</a:t>
            </a:r>
            <a:r>
              <a:rPr lang="it-IT" sz="20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it-IT" sz="2000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smrti</a:t>
            </a:r>
            <a:r>
              <a:rPr lang="it-IT" sz="20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] </a:t>
            </a:r>
            <a:r>
              <a:rPr lang="it-IT" sz="2000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pa</a:t>
            </a:r>
            <a:r>
              <a:rPr lang="it-IT" sz="20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bodo </a:t>
            </a:r>
            <a:r>
              <a:rPr lang="it-IT" sz="2000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imeli</a:t>
            </a:r>
            <a:r>
              <a:rPr lang="it-IT" sz="20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it-IT" sz="2000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čas</a:t>
            </a:r>
            <a:r>
              <a:rPr lang="it-IT" sz="20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?</a:t>
            </a:r>
            <a:r>
              <a:rPr lang="it-IT" sz="2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it-IT" sz="2000" u="sng" dirty="0">
                <a:solidFill>
                  <a:srgbClr val="EC5C5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2:130.</a:t>
            </a:r>
            <a:r>
              <a:rPr lang="it-IT" sz="2000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sl-SI" sz="2000" dirty="0">
              <a:latin typeface="+mj-lt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02FB61C-6EE8-532C-48E0-73ECC1DCE3AD}"/>
              </a:ext>
            </a:extLst>
          </p:cNvPr>
          <p:cNvSpPr txBox="1"/>
          <p:nvPr/>
        </p:nvSpPr>
        <p:spPr>
          <a:xfrm>
            <a:off x="7612995" y="5073768"/>
            <a:ext cx="4657655" cy="7363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4958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i="1" kern="1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Sej</a:t>
            </a:r>
            <a:r>
              <a:rPr lang="it-IT" sz="2000" i="1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i="1" kern="1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pravim</a:t>
            </a:r>
            <a:r>
              <a:rPr lang="it-IT" sz="2000" i="1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da </a:t>
            </a:r>
            <a:r>
              <a:rPr lang="it-IT" sz="2000" i="1" kern="1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včasih</a:t>
            </a:r>
            <a:r>
              <a:rPr lang="it-IT" sz="2000" i="1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i="1" kern="1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razmišljam</a:t>
            </a:r>
            <a:r>
              <a:rPr lang="it-IT" sz="2000" i="1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ali je to </a:t>
            </a:r>
            <a:r>
              <a:rPr lang="it-IT" sz="2000" i="1" kern="1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stiska</a:t>
            </a:r>
            <a:r>
              <a:rPr lang="it-IT" sz="2000" i="1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ali je to </a:t>
            </a:r>
            <a:r>
              <a:rPr lang="it-IT" sz="2000" i="1" kern="1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tesnoba</a:t>
            </a:r>
            <a:r>
              <a:rPr lang="it-IT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u="sng" kern="100" dirty="0">
                <a:solidFill>
                  <a:srgbClr val="EC5C5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2:21</a:t>
            </a:r>
            <a:endParaRPr lang="sl-SI" sz="2000" kern="100" dirty="0">
              <a:solidFill>
                <a:srgbClr val="EC5C5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1E271E7-4F63-4C26-7D29-1EC61A2D2A3E}"/>
              </a:ext>
            </a:extLst>
          </p:cNvPr>
          <p:cNvSpPr txBox="1"/>
          <p:nvPr/>
        </p:nvSpPr>
        <p:spPr>
          <a:xfrm>
            <a:off x="7831028" y="6921480"/>
            <a:ext cx="2806700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2000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Ja</a:t>
            </a:r>
            <a:r>
              <a:rPr lang="it-IT" sz="20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it-IT" sz="2000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stalen</a:t>
            </a:r>
            <a:r>
              <a:rPr lang="it-IT" sz="20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it-IT" sz="2000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strah</a:t>
            </a:r>
            <a:r>
              <a:rPr lang="sl-SI" sz="20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l-SI" sz="2000" dirty="0">
                <a:solidFill>
                  <a:srgbClr val="EC5C57"/>
                </a:solidFill>
                <a:effectLst/>
                <a:latin typeface="+mj-lt"/>
                <a:ea typeface="Calibri" panose="020F0502020204030204" pitchFamily="34" charset="0"/>
              </a:rPr>
              <a:t>3:20</a:t>
            </a:r>
            <a:endParaRPr lang="sl-SI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C2907DDC-4B94-76AF-240D-193509CFB54A}"/>
              </a:ext>
            </a:extLst>
          </p:cNvPr>
          <p:cNvSpPr txBox="1"/>
          <p:nvPr/>
        </p:nvSpPr>
        <p:spPr>
          <a:xfrm>
            <a:off x="8073887" y="7535341"/>
            <a:ext cx="4241800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sl-SI" sz="2000" i="1" dirty="0">
                <a:solidFill>
                  <a:schemeClr val="bg1"/>
                </a:solidFill>
                <a:latin typeface="+mj-lt"/>
              </a:rPr>
              <a:t>Zaradi osamljenosti […] je bil </a:t>
            </a:r>
            <a:r>
              <a:rPr lang="sl-SI" sz="2000" i="1" dirty="0" err="1">
                <a:solidFill>
                  <a:schemeClr val="bg1"/>
                </a:solidFill>
                <a:latin typeface="+mj-lt"/>
              </a:rPr>
              <a:t>dolgcajt</a:t>
            </a:r>
            <a:r>
              <a:rPr lang="sl-SI" sz="2000" i="1" dirty="0">
                <a:solidFill>
                  <a:schemeClr val="bg1"/>
                </a:solidFill>
                <a:latin typeface="+mj-lt"/>
              </a:rPr>
              <a:t> in nimaš kaj delat </a:t>
            </a:r>
            <a:r>
              <a:rPr lang="sl-SI" sz="2000" dirty="0">
                <a:solidFill>
                  <a:srgbClr val="EC5C57"/>
                </a:solidFill>
              </a:rPr>
              <a:t>15:211</a:t>
            </a:r>
          </a:p>
        </p:txBody>
      </p:sp>
    </p:spTree>
    <p:extLst>
      <p:ext uri="{BB962C8B-B14F-4D97-AF65-F5344CB8AC3E}">
        <p14:creationId xmlns:p14="http://schemas.microsoft.com/office/powerpoint/2010/main" val="55489315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0B453-B67C-40C0-44E9-B311C3F68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UZZLES AFTER PUZZLE">
            <a:extLst>
              <a:ext uri="{FF2B5EF4-FFF2-40B4-BE49-F238E27FC236}">
                <a16:creationId xmlns:a16="http://schemas.microsoft.com/office/drawing/2014/main" id="{9852F629-F629-73CB-C156-3B8521DA0B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878" y="-164554"/>
            <a:ext cx="12593044" cy="1927094"/>
          </a:xfrm>
          <a:prstGeom prst="rect">
            <a:avLst/>
          </a:prstGeom>
        </p:spPr>
        <p:txBody>
          <a:bodyPr/>
          <a:lstStyle/>
          <a:p>
            <a:r>
              <a:rPr lang="sl-SI" dirty="0"/>
              <a:t>SAMOOKREPITVENA ZANKA</a:t>
            </a: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CDC8CB3-7965-6BE7-90DF-68ABC75866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6034472"/>
              </p:ext>
            </p:extLst>
          </p:nvPr>
        </p:nvGraphicFramePr>
        <p:xfrm>
          <a:off x="8417762" y="1454583"/>
          <a:ext cx="4587038" cy="6844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C67CB2C-79C6-9D94-06E1-555A789A9C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297492"/>
              </p:ext>
            </p:extLst>
          </p:nvPr>
        </p:nvGraphicFramePr>
        <p:xfrm>
          <a:off x="-222528" y="1092674"/>
          <a:ext cx="4736756" cy="7257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437B8F7-E64A-25C3-DDBB-BAB042A1D1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096342"/>
              </p:ext>
            </p:extLst>
          </p:nvPr>
        </p:nvGraphicFramePr>
        <p:xfrm>
          <a:off x="2543225" y="1041873"/>
          <a:ext cx="4736756" cy="7257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1E5EEBE-890D-945F-01F6-E47E9CA1B3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750796"/>
              </p:ext>
            </p:extLst>
          </p:nvPr>
        </p:nvGraphicFramePr>
        <p:xfrm>
          <a:off x="5458696" y="1166777"/>
          <a:ext cx="4736756" cy="7257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6F7DC5E-5C65-F4A0-2094-C2B399BE51B8}"/>
              </a:ext>
            </a:extLst>
          </p:cNvPr>
          <p:cNvSpPr txBox="1"/>
          <p:nvPr/>
        </p:nvSpPr>
        <p:spPr>
          <a:xfrm>
            <a:off x="7634137" y="7986569"/>
            <a:ext cx="511275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it-IT" sz="2400" i="1" dirty="0">
                <a:solidFill>
                  <a:schemeClr val="bg1"/>
                </a:solidFill>
                <a:latin typeface="+mj-lt"/>
              </a:rPr>
              <a:t>Ne </a:t>
            </a:r>
            <a:r>
              <a:rPr lang="it-IT" sz="2400" i="1" dirty="0" err="1">
                <a:solidFill>
                  <a:schemeClr val="bg1"/>
                </a:solidFill>
                <a:latin typeface="+mj-lt"/>
              </a:rPr>
              <a:t>vem</a:t>
            </a:r>
            <a:r>
              <a:rPr lang="it-IT" sz="2400" i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it-IT" sz="2400" i="1" dirty="0" err="1">
                <a:solidFill>
                  <a:schemeClr val="bg1"/>
                </a:solidFill>
                <a:latin typeface="+mj-lt"/>
              </a:rPr>
              <a:t>kako</a:t>
            </a:r>
            <a:r>
              <a:rPr lang="it-IT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400" i="1" dirty="0" err="1">
                <a:solidFill>
                  <a:schemeClr val="bg1"/>
                </a:solidFill>
                <a:latin typeface="+mj-lt"/>
              </a:rPr>
              <a:t>izboljšat</a:t>
            </a:r>
            <a:r>
              <a:rPr lang="it-IT" sz="2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400" i="1" dirty="0" err="1">
                <a:solidFill>
                  <a:schemeClr val="bg1"/>
                </a:solidFill>
                <a:latin typeface="+mj-lt"/>
              </a:rPr>
              <a:t>življenje</a:t>
            </a:r>
            <a:r>
              <a:rPr lang="sl-SI" sz="2400" i="1" dirty="0">
                <a:solidFill>
                  <a:schemeClr val="bg1"/>
                </a:solidFill>
                <a:latin typeface="+mj-lt"/>
              </a:rPr>
              <a:t>.</a:t>
            </a:r>
            <a:r>
              <a:rPr lang="it-IT" sz="2400" i="1" dirty="0">
                <a:solidFill>
                  <a:srgbClr val="EC5C57"/>
                </a:solidFill>
                <a:latin typeface="+mj-lt"/>
              </a:rPr>
              <a:t> </a:t>
            </a:r>
            <a:r>
              <a:rPr lang="it-IT" sz="2400" dirty="0">
                <a:solidFill>
                  <a:srgbClr val="EC5C57"/>
                </a:solidFill>
                <a:latin typeface="+mj-lt"/>
                <a:hlinkClick r:id="rId2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17:6</a:t>
            </a:r>
            <a:endParaRPr lang="sl-SI" sz="2400" dirty="0">
              <a:solidFill>
                <a:srgbClr val="EC5C57"/>
              </a:solidFill>
              <a:latin typeface="+mj-lt"/>
            </a:endParaRPr>
          </a:p>
          <a:p>
            <a:pPr algn="l"/>
            <a:r>
              <a:rPr lang="it-IT" sz="2400" b="0" i="1" dirty="0" err="1">
                <a:solidFill>
                  <a:schemeClr val="bg1"/>
                </a:solidFill>
                <a:latin typeface="+mj-lt"/>
              </a:rPr>
              <a:t>Pomagajte</a:t>
            </a:r>
            <a:r>
              <a:rPr lang="it-IT" sz="2400" b="0" i="1" dirty="0">
                <a:solidFill>
                  <a:schemeClr val="bg1"/>
                </a:solidFill>
                <a:latin typeface="+mj-lt"/>
              </a:rPr>
              <a:t> mi </a:t>
            </a:r>
            <a:r>
              <a:rPr lang="it-IT" sz="2400" b="0" i="1" dirty="0" err="1">
                <a:solidFill>
                  <a:schemeClr val="bg1"/>
                </a:solidFill>
                <a:latin typeface="+mj-lt"/>
              </a:rPr>
              <a:t>živet</a:t>
            </a:r>
            <a:r>
              <a:rPr lang="it-IT" sz="2400" b="0" i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it-IT" sz="2400" b="0" i="1" dirty="0" err="1">
                <a:solidFill>
                  <a:schemeClr val="bg1"/>
                </a:solidFill>
                <a:latin typeface="+mj-lt"/>
              </a:rPr>
              <a:t>če</a:t>
            </a:r>
            <a:r>
              <a:rPr lang="it-IT" sz="2400" b="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400" b="0" i="1" dirty="0" err="1">
                <a:solidFill>
                  <a:schemeClr val="bg1"/>
                </a:solidFill>
                <a:latin typeface="+mj-lt"/>
              </a:rPr>
              <a:t>lahko</a:t>
            </a:r>
            <a:r>
              <a:rPr lang="it-IT" sz="2400" b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it-IT" sz="2400" b="0" u="sng" dirty="0">
                <a:solidFill>
                  <a:srgbClr val="EC5C57"/>
                </a:solidFill>
                <a:latin typeface="+mj-lt"/>
                <a:hlinkClick r:id="rId2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1:197</a:t>
            </a:r>
            <a:endParaRPr lang="sl-SI" sz="2400" b="0" u="sng" dirty="0">
              <a:solidFill>
                <a:srgbClr val="EC5C57"/>
              </a:solidFill>
              <a:latin typeface="+mj-lt"/>
            </a:endParaRPr>
          </a:p>
          <a:p>
            <a:pPr algn="l"/>
            <a:r>
              <a:rPr lang="sl-SI" sz="2400" b="0" i="1" dirty="0">
                <a:solidFill>
                  <a:schemeClr val="bg1"/>
                </a:solidFill>
                <a:latin typeface="+mj-lt"/>
              </a:rPr>
              <a:t>	</a:t>
            </a:r>
            <a:endParaRPr lang="sl-SI" sz="24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36181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9371D1A0-AE77-C17C-9451-3BA7367E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MODELI SOCIALNE POVEZANOSTI IN VRSTE OSAMLJENOSTI</a:t>
            </a: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B6B97044-C718-AA42-26FB-40897A54D5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430708"/>
              </p:ext>
            </p:extLst>
          </p:nvPr>
        </p:nvGraphicFramePr>
        <p:xfrm>
          <a:off x="508000" y="2510655"/>
          <a:ext cx="6144591" cy="5467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8178FF1-6424-CB3E-08FF-DDB7D32B3E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4199659"/>
              </p:ext>
            </p:extLst>
          </p:nvPr>
        </p:nvGraphicFramePr>
        <p:xfrm>
          <a:off x="7598673" y="1348562"/>
          <a:ext cx="4677609" cy="442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06646125-CBAF-CFCC-E5CD-A0DF6625BA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88463" y="6173910"/>
            <a:ext cx="4098027" cy="281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8881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DA7DB-1D70-4B6E-FEF9-E03ADB5D3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E7489393-7756-8646-E9B4-0CA7A6153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56" y="25552"/>
            <a:ext cx="12593044" cy="2159001"/>
          </a:xfrm>
        </p:spPr>
        <p:txBody>
          <a:bodyPr/>
          <a:lstStyle/>
          <a:p>
            <a:r>
              <a:rPr lang="sl-SI" dirty="0"/>
              <a:t>KAKO STAREJŠI ODRASLI OPREDELJUJEJO OSAMLJENOST?</a:t>
            </a: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6127538A-F9A1-EBEC-EF27-8A5D7249C9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290178"/>
              </p:ext>
            </p:extLst>
          </p:nvPr>
        </p:nvGraphicFramePr>
        <p:xfrm>
          <a:off x="4140200" y="2184553"/>
          <a:ext cx="4631267" cy="2273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2B3756AC-3E2B-3E3E-345D-D9833F7D9F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8015241"/>
              </p:ext>
            </p:extLst>
          </p:nvPr>
        </p:nvGraphicFramePr>
        <p:xfrm>
          <a:off x="2472267" y="4343554"/>
          <a:ext cx="7366000" cy="4907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8312EDC7-C9A7-5885-12E5-E352A0AB06E3}"/>
              </a:ext>
            </a:extLst>
          </p:cNvPr>
          <p:cNvSpPr txBox="1"/>
          <p:nvPr/>
        </p:nvSpPr>
        <p:spPr>
          <a:xfrm>
            <a:off x="451644" y="6244679"/>
            <a:ext cx="3375289" cy="73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sl-SI" sz="2000" i="1" dirty="0" err="1">
                <a:solidFill>
                  <a:schemeClr val="bg1"/>
                </a:solidFill>
                <a:latin typeface="+mj-lt"/>
              </a:rPr>
              <a:t>Velikokorat</a:t>
            </a:r>
            <a:r>
              <a:rPr lang="sl-SI" sz="2000" i="1" dirty="0">
                <a:solidFill>
                  <a:schemeClr val="bg1"/>
                </a:solidFill>
                <a:latin typeface="+mj-lt"/>
              </a:rPr>
              <a:t> raje nisem jedel, kot bi kuhal. </a:t>
            </a:r>
            <a:r>
              <a:rPr lang="sl-SI" sz="2000" dirty="0">
                <a:solidFill>
                  <a:srgbClr val="EC5C57"/>
                </a:solidFill>
              </a:rPr>
              <a:t>1:201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1A907BD-E428-5810-654E-9F71C4F0D11D}"/>
              </a:ext>
            </a:extLst>
          </p:cNvPr>
          <p:cNvSpPr txBox="1"/>
          <p:nvPr/>
        </p:nvSpPr>
        <p:spPr>
          <a:xfrm>
            <a:off x="451645" y="6978118"/>
            <a:ext cx="3375289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l-PL" sz="2000" i="1" dirty="0">
                <a:solidFill>
                  <a:schemeClr val="bg1"/>
                </a:solidFill>
                <a:latin typeface="+mj-lt"/>
              </a:rPr>
              <a:t>Ponoči, padeš, nobenega nikjer. Sosed je blizu, je samo stena vmes, ampak jaz ga ne morem poklicati. </a:t>
            </a:r>
            <a:r>
              <a:rPr lang="pl-PL" sz="2000" dirty="0">
                <a:solidFill>
                  <a:srgbClr val="EC5C57"/>
                </a:solidFill>
              </a:rPr>
              <a:t>1:198</a:t>
            </a:r>
            <a:endParaRPr lang="sl-SI" sz="2000" dirty="0">
              <a:solidFill>
                <a:srgbClr val="EC5C57"/>
              </a:solidFill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D0EBF61-4CEA-C457-42CF-0F46043205ED}"/>
              </a:ext>
            </a:extLst>
          </p:cNvPr>
          <p:cNvSpPr txBox="1"/>
          <p:nvPr/>
        </p:nvSpPr>
        <p:spPr>
          <a:xfrm>
            <a:off x="9177868" y="6797476"/>
            <a:ext cx="3175581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sl-SI" sz="2000" i="1" dirty="0">
                <a:solidFill>
                  <a:schemeClr val="bg1"/>
                </a:solidFill>
                <a:latin typeface="+mj-lt"/>
              </a:rPr>
              <a:t>Kam čem it, nimam kam it, kot doma bit osamljen </a:t>
            </a:r>
            <a:r>
              <a:rPr lang="sl-SI" sz="2000" dirty="0">
                <a:solidFill>
                  <a:srgbClr val="EC5C57"/>
                </a:solidFill>
              </a:rPr>
              <a:t>3:93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D8BB993-1D65-0EFF-B3CF-E36384790A17}"/>
              </a:ext>
            </a:extLst>
          </p:cNvPr>
          <p:cNvSpPr txBox="1"/>
          <p:nvPr/>
        </p:nvSpPr>
        <p:spPr>
          <a:xfrm>
            <a:off x="5712986" y="8785793"/>
            <a:ext cx="7112000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sl-SI" sz="2000" b="0" dirty="0">
                <a:solidFill>
                  <a:schemeClr val="bg1"/>
                </a:solidFill>
                <a:latin typeface="+mj-lt"/>
              </a:rPr>
              <a:t>Ne-osamljenost = </a:t>
            </a:r>
            <a:r>
              <a:rPr lang="sl-SI" sz="2000" b="0" dirty="0">
                <a:solidFill>
                  <a:srgbClr val="EC5C57"/>
                </a:solidFill>
                <a:latin typeface="+mj-lt"/>
              </a:rPr>
              <a:t>percepcija socialnih možnosti</a:t>
            </a:r>
            <a:r>
              <a:rPr lang="sl-SI" sz="2000" b="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r"/>
            <a:r>
              <a:rPr lang="en-US" sz="2000" dirty="0" err="1">
                <a:solidFill>
                  <a:schemeClr val="bg1"/>
                </a:solidFill>
                <a:latin typeface="+mj-lt"/>
              </a:rPr>
              <a:t>Neizrečeno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v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osamljenosti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000" dirty="0">
                <a:solidFill>
                  <a:schemeClr val="bg1"/>
                </a:solidFill>
                <a:latin typeface="+mj-lt"/>
              </a:rPr>
              <a:t>=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EC5C57"/>
                </a:solidFill>
                <a:latin typeface="+mj-lt"/>
              </a:rPr>
              <a:t>skrb</a:t>
            </a:r>
            <a:r>
              <a:rPr lang="en-US" sz="2000" dirty="0">
                <a:solidFill>
                  <a:srgbClr val="EC5C57"/>
                </a:solidFill>
                <a:latin typeface="+mj-lt"/>
              </a:rPr>
              <a:t> za </a:t>
            </a:r>
            <a:r>
              <a:rPr lang="en-US" sz="2000" dirty="0" err="1">
                <a:solidFill>
                  <a:srgbClr val="EC5C57"/>
                </a:solidFill>
                <a:latin typeface="+mj-lt"/>
              </a:rPr>
              <a:t>boljše</a:t>
            </a:r>
            <a:r>
              <a:rPr lang="en-US" sz="2000" dirty="0">
                <a:solidFill>
                  <a:srgbClr val="EC5C57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EC5C57"/>
                </a:solidFill>
                <a:latin typeface="+mj-lt"/>
              </a:rPr>
              <a:t>življenje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.</a:t>
            </a:r>
            <a:endParaRPr lang="sl-SI" sz="2000" dirty="0">
              <a:solidFill>
                <a:schemeClr val="bg1"/>
              </a:solidFill>
              <a:latin typeface="+mj-lt"/>
            </a:endParaRPr>
          </a:p>
          <a:p>
            <a:endParaRPr lang="sl-SI" sz="2400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394B4006-6B7D-2E68-A7BA-679F4701C3B4}"/>
              </a:ext>
            </a:extLst>
          </p:cNvPr>
          <p:cNvSpPr txBox="1"/>
          <p:nvPr/>
        </p:nvSpPr>
        <p:spPr>
          <a:xfrm>
            <a:off x="8951280" y="2515817"/>
            <a:ext cx="3873706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sl-SI" sz="1800" b="0" i="0" dirty="0">
                <a:solidFill>
                  <a:schemeClr val="bg1"/>
                </a:solidFill>
                <a:effectLst/>
                <a:latin typeface="+mj-lt"/>
              </a:rPr>
              <a:t>Pomanjkanje stimulacije se v osamljenosti pripisuje temu, da oseba nima kaj početi, da ji je dolgčas (</a:t>
            </a:r>
            <a:r>
              <a:rPr lang="sl-SI" sz="1800" b="0" i="0" dirty="0">
                <a:solidFill>
                  <a:srgbClr val="EC5C57"/>
                </a:solidFill>
                <a:effectLst/>
                <a:latin typeface="+mj-lt"/>
              </a:rPr>
              <a:t>nemirno zdolgočasena</a:t>
            </a:r>
            <a:r>
              <a:rPr lang="sl-SI" sz="1800" b="0" i="0" dirty="0">
                <a:solidFill>
                  <a:schemeClr val="bg1"/>
                </a:solidFill>
                <a:effectLst/>
                <a:latin typeface="+mj-lt"/>
              </a:rPr>
              <a:t>), da čas preživlja sama, da nima bližnje osebe (</a:t>
            </a:r>
            <a:r>
              <a:rPr lang="sl-SI" sz="1800" b="0" i="0" dirty="0" err="1">
                <a:solidFill>
                  <a:schemeClr val="bg1"/>
                </a:solidFill>
                <a:effectLst/>
                <a:latin typeface="+mj-lt"/>
              </a:rPr>
              <a:t>Rubenstein</a:t>
            </a:r>
            <a:r>
              <a:rPr lang="sl-SI" sz="1800" b="0" i="0" dirty="0">
                <a:solidFill>
                  <a:schemeClr val="bg1"/>
                </a:solidFill>
                <a:effectLst/>
                <a:latin typeface="+mj-lt"/>
              </a:rPr>
              <a:t> &amp; </a:t>
            </a:r>
            <a:r>
              <a:rPr lang="sl-SI" sz="1800" b="0" dirty="0" err="1">
                <a:solidFill>
                  <a:schemeClr val="bg1"/>
                </a:solidFill>
                <a:latin typeface="+mj-lt"/>
              </a:rPr>
              <a:t>S</a:t>
            </a:r>
            <a:r>
              <a:rPr lang="sl-SI" sz="1800" b="0" i="0" dirty="0" err="1">
                <a:solidFill>
                  <a:schemeClr val="bg1"/>
                </a:solidFill>
                <a:effectLst/>
                <a:latin typeface="+mj-lt"/>
              </a:rPr>
              <a:t>haver</a:t>
            </a:r>
            <a:r>
              <a:rPr lang="sl-SI" sz="1800" b="0" i="0" dirty="0">
                <a:solidFill>
                  <a:schemeClr val="bg1"/>
                </a:solidFill>
                <a:effectLst/>
                <a:latin typeface="+mj-lt"/>
              </a:rPr>
              <a:t>, 1982). 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540F1A94-174B-4BC2-C131-A81AA118A4D5}"/>
              </a:ext>
            </a:extLst>
          </p:cNvPr>
          <p:cNvSpPr txBox="1"/>
          <p:nvPr/>
        </p:nvSpPr>
        <p:spPr>
          <a:xfrm>
            <a:off x="1363049" y="2602334"/>
            <a:ext cx="2527300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sl-SI" sz="2000" b="0" dirty="0">
                <a:solidFill>
                  <a:schemeClr val="bg1"/>
                </a:solidFill>
                <a:latin typeface="+mj-lt"/>
              </a:rPr>
              <a:t>Osamljenost je povezana z </a:t>
            </a:r>
            <a:r>
              <a:rPr lang="sl-SI" sz="2000" b="0" dirty="0">
                <a:solidFill>
                  <a:srgbClr val="EC5C57"/>
                </a:solidFill>
                <a:latin typeface="+mj-lt"/>
              </a:rPr>
              <a:t>negativnimi življenjskimi dogodki.</a:t>
            </a:r>
            <a:endParaRPr lang="sl-SI" sz="2000" dirty="0"/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99F760DA-1E15-EF2D-30B1-7E0CC5FD4836}"/>
              </a:ext>
            </a:extLst>
          </p:cNvPr>
          <p:cNvSpPr txBox="1"/>
          <p:nvPr/>
        </p:nvSpPr>
        <p:spPr>
          <a:xfrm>
            <a:off x="1083733" y="3993145"/>
            <a:ext cx="2743200" cy="1169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it-IT" sz="1400" b="0" dirty="0" err="1">
                <a:solidFill>
                  <a:schemeClr val="bg1"/>
                </a:solidFill>
                <a:latin typeface="+mj-lt"/>
              </a:rPr>
              <a:t>Temelj</a:t>
            </a:r>
            <a:r>
              <a:rPr lang="it-IT" sz="1400" b="0" dirty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1400" b="0" dirty="0">
                <a:solidFill>
                  <a:schemeClr val="bg1"/>
                </a:solidFill>
                <a:latin typeface="+mj-lt"/>
              </a:rPr>
              <a:t>osamljenost in </a:t>
            </a:r>
            <a:r>
              <a:rPr lang="it-IT" sz="1400" b="0" dirty="0" err="1">
                <a:solidFill>
                  <a:schemeClr val="bg1"/>
                </a:solidFill>
                <a:latin typeface="+mj-lt"/>
              </a:rPr>
              <a:t>socialne</a:t>
            </a:r>
            <a:r>
              <a:rPr lang="it-IT" sz="1400" b="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1400" b="0" dirty="0" err="1">
                <a:solidFill>
                  <a:schemeClr val="bg1"/>
                </a:solidFill>
                <a:latin typeface="+mj-lt"/>
              </a:rPr>
              <a:t>izolacije</a:t>
            </a:r>
            <a:r>
              <a:rPr lang="it-IT" sz="1400" b="0" dirty="0">
                <a:solidFill>
                  <a:schemeClr val="bg1"/>
                </a:solidFill>
                <a:latin typeface="+mj-lt"/>
              </a:rPr>
              <a:t> je </a:t>
            </a:r>
            <a:r>
              <a:rPr lang="it-IT" sz="1400" b="0" dirty="0" err="1">
                <a:solidFill>
                  <a:schemeClr val="bg1"/>
                </a:solidFill>
                <a:latin typeface="+mj-lt"/>
              </a:rPr>
              <a:t>telesna</a:t>
            </a:r>
            <a:r>
              <a:rPr lang="it-IT" sz="1400" b="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1400" b="0" dirty="0" err="1">
                <a:solidFill>
                  <a:schemeClr val="bg1"/>
                </a:solidFill>
                <a:latin typeface="+mj-lt"/>
              </a:rPr>
              <a:t>ranljivost</a:t>
            </a:r>
            <a:r>
              <a:rPr lang="sl-SI" sz="1400" b="0" dirty="0">
                <a:solidFill>
                  <a:schemeClr val="bg1"/>
                </a:solidFill>
                <a:latin typeface="+mj-lt"/>
              </a:rPr>
              <a:t>. Osamljenost se pojavi proti koncu: </a:t>
            </a:r>
            <a:r>
              <a:rPr lang="sl-SI" sz="1400" b="0" i="1" dirty="0">
                <a:solidFill>
                  <a:schemeClr val="bg1"/>
                </a:solidFill>
                <a:latin typeface="+mj-lt"/>
              </a:rPr>
              <a:t>„Zdaj </a:t>
            </a:r>
            <a:r>
              <a:rPr lang="sl-SI" sz="1400" b="0" i="1" dirty="0">
                <a:solidFill>
                  <a:srgbClr val="EC5C57"/>
                </a:solidFill>
                <a:latin typeface="+mj-lt"/>
              </a:rPr>
              <a:t>proti koncu</a:t>
            </a:r>
            <a:r>
              <a:rPr lang="sl-SI" sz="1400" b="0" i="1" dirty="0">
                <a:solidFill>
                  <a:schemeClr val="bg1"/>
                </a:solidFill>
                <a:latin typeface="+mj-lt"/>
              </a:rPr>
              <a:t>, ne </a:t>
            </a:r>
            <a:r>
              <a:rPr lang="sl-SI" sz="1400" i="1" dirty="0">
                <a:solidFill>
                  <a:schemeClr val="bg1"/>
                </a:solidFill>
                <a:latin typeface="+mj-lt"/>
              </a:rPr>
              <a:t>prej“ (3:58)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86DBF0D-73B6-CF34-99EF-17A98AFE001D}"/>
              </a:ext>
            </a:extLst>
          </p:cNvPr>
          <p:cNvSpPr txBox="1"/>
          <p:nvPr/>
        </p:nvSpPr>
        <p:spPr>
          <a:xfrm>
            <a:off x="-156633" y="1888631"/>
            <a:ext cx="398356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it-IT" sz="1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Med</a:t>
            </a:r>
            <a:r>
              <a:rPr lang="it-IT" sz="1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osebami</a:t>
            </a:r>
            <a:r>
              <a:rPr lang="it-IT" sz="1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obstaja</a:t>
            </a:r>
            <a:r>
              <a:rPr lang="it-IT" sz="1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bistvena</a:t>
            </a:r>
            <a:r>
              <a:rPr lang="it-IT" sz="1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razlika</a:t>
            </a:r>
            <a:r>
              <a:rPr lang="it-IT" sz="1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v </a:t>
            </a:r>
            <a:r>
              <a:rPr lang="it-IT" sz="1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izvoru</a:t>
            </a:r>
            <a:r>
              <a:rPr lang="it-IT" sz="1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osamljenosti</a:t>
            </a:r>
            <a:r>
              <a:rPr lang="it-IT" sz="1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. </a:t>
            </a:r>
            <a:r>
              <a:rPr lang="it-IT" sz="1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Nekaterim</a:t>
            </a:r>
            <a:r>
              <a:rPr lang="it-IT" sz="1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je </a:t>
            </a:r>
            <a:r>
              <a:rPr lang="it-IT" sz="1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dolgčas</a:t>
            </a:r>
            <a:r>
              <a:rPr lang="it-IT" sz="1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it-IT" sz="1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nekateri</a:t>
            </a:r>
            <a:r>
              <a:rPr lang="it-IT" sz="1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pa</a:t>
            </a:r>
            <a:r>
              <a:rPr lang="it-IT" sz="1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v </a:t>
            </a:r>
            <a:r>
              <a:rPr lang="it-IT" sz="1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osamljenosti</a:t>
            </a:r>
            <a:r>
              <a:rPr lang="it-IT" sz="1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hitro</a:t>
            </a:r>
            <a:r>
              <a:rPr lang="it-IT" sz="1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trčijo</a:t>
            </a:r>
            <a:r>
              <a:rPr lang="it-IT" sz="1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ob</a:t>
            </a:r>
            <a:r>
              <a:rPr lang="it-IT" sz="1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eksistencialna</a:t>
            </a:r>
            <a:r>
              <a:rPr lang="it-IT" sz="1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vprašanja</a:t>
            </a:r>
            <a:r>
              <a:rPr lang="it-IT" sz="1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. </a:t>
            </a:r>
            <a:endParaRPr lang="sl-SI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7D2D369-0DBD-5744-A04E-12E2EA84F470}"/>
              </a:ext>
            </a:extLst>
          </p:cNvPr>
          <p:cNvSpPr txBox="1"/>
          <p:nvPr/>
        </p:nvSpPr>
        <p:spPr>
          <a:xfrm>
            <a:off x="9846365" y="4373001"/>
            <a:ext cx="3175581" cy="22593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4958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00:51:52 </a:t>
            </a: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Raziskovalka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/>
            </a:r>
            <a:b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tuhtaste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potem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 </a:t>
            </a: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dolgčas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hodi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glavi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kakšne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vsebine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sl-SI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00:51:56 </a:t>
            </a: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Oseba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/>
            </a:r>
            <a:b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Bedarije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Vse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sorte. </a:t>
            </a: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vem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Tudi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bi se </a:t>
            </a: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fental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Recimo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 ima </a:t>
            </a: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smisel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sploh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živet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To v </a:t>
            </a: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i="1" kern="1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smislu</a:t>
            </a:r>
            <a:r>
              <a:rPr lang="it-IT" sz="1400" i="1" kern="1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1400" i="1" u="sng" kern="100" dirty="0">
                <a:solidFill>
                  <a:srgbClr val="EC5C5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15:121</a:t>
            </a:r>
            <a:r>
              <a:rPr lang="it-IT" sz="1400" u="sng" kern="100" dirty="0">
                <a:solidFill>
                  <a:srgbClr val="EC5C5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l-SI" sz="1400" u="sng" kern="100" dirty="0">
              <a:solidFill>
                <a:srgbClr val="EC5C5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72572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25209</TotalTime>
  <Words>1051</Words>
  <Application>Microsoft Office PowerPoint</Application>
  <PresentationFormat>Po meri</PresentationFormat>
  <Paragraphs>127</Paragraphs>
  <Slides>14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14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9" baseType="lpstr">
      <vt:lpstr>MS Gothic</vt:lpstr>
      <vt:lpstr>Arial</vt:lpstr>
      <vt:lpstr>Calibri</vt:lpstr>
      <vt:lpstr>Calibri Light</vt:lpstr>
      <vt:lpstr>Helvetica</vt:lpstr>
      <vt:lpstr>Helvetica Light</vt:lpstr>
      <vt:lpstr>Helvetica Neue</vt:lpstr>
      <vt:lpstr>Helvetica Neue Light</vt:lpstr>
      <vt:lpstr>Helvetica Neue Thin</vt:lpstr>
      <vt:lpstr>Source Sans Pro Light</vt:lpstr>
      <vt:lpstr>Source Sans Pro Regular</vt:lpstr>
      <vt:lpstr>SourceSansPro-SemiBold</vt:lpstr>
      <vt:lpstr>Symbol</vt:lpstr>
      <vt:lpstr>Times New Roman</vt:lpstr>
      <vt:lpstr>White</vt:lpstr>
      <vt:lpstr>Regijski posvet ob Svetovnem dnevu preprečevanja samomora in Svetovnem dnevu duševnega zdravja  Osamljenost v raziskavah in praksi</vt:lpstr>
      <vt:lpstr>UVOD</vt:lpstr>
      <vt:lpstr>Globalna prevalenca osamljensoti </vt:lpstr>
      <vt:lpstr>KAJ JE OSAMLJENOST?</vt:lpstr>
      <vt:lpstr>KAKO STAREJŠI ODRASLI OPREDELJUJEJO OSAMLJENOST?</vt:lpstr>
      <vt:lpstr>KAKO STAREJŠI ODRASLI OPREDELJUJEJO OSAMLJENOST?</vt:lpstr>
      <vt:lpstr>SAMOOKREPITVENA ZANKA</vt:lpstr>
      <vt:lpstr>MODELI SOCIALNE POVEZANOSTI IN VRSTE OSAMLJENOSTI</vt:lpstr>
      <vt:lpstr>KAKO STAREJŠI ODRASLI OPREDELJUJEJO OSAMLJENOST?</vt:lpstr>
      <vt:lpstr>OSAMLJENOST V RAZISKOVANJU</vt:lpstr>
      <vt:lpstr>POTEK POVEZANOSTI</vt:lpstr>
      <vt:lpstr>INTERVENCIJE</vt:lpstr>
      <vt:lpstr>VABILO K SODELOVANJU V RAZISKAVI </vt:lpstr>
      <vt:lpstr>HVALA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Regijski posvet ob Svetovnem dnevu preprečevanja samomora in Svetovnem dnevu duševnega zdravja  Osamljenost v raziskavah in praksi</dc:title>
  <dc:creator>Nastja Salmič - Tisovec</dc:creator>
  <cp:lastModifiedBy>Danijela Cutura Sluga</cp:lastModifiedBy>
  <cp:revision>139</cp:revision>
  <dcterms:modified xsi:type="dcterms:W3CDTF">2025-10-13T10:56:20Z</dcterms:modified>
</cp:coreProperties>
</file>