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  <p:sldMasterId id="2147483650" r:id="rId3"/>
    <p:sldMasterId id="2147483651" r:id="rId4"/>
    <p:sldMasterId id="2147483652" r:id="rId5"/>
    <p:sldMasterId id="2147483653" r:id="rId6"/>
    <p:sldMasterId id="2147483654" r:id="rId7"/>
    <p:sldMasterId id="2147483655" r:id="rId8"/>
    <p:sldMasterId id="2147483656" r:id="rId9"/>
    <p:sldMasterId id="2147483657" r:id="rId10"/>
    <p:sldMasterId id="2147483658" r:id="rId11"/>
    <p:sldMasterId id="2147483659" r:id="rId12"/>
    <p:sldMasterId id="2147483660" r:id="rId13"/>
    <p:sldMasterId id="2147483661" r:id="rId14"/>
  </p:sldMasterIdLst>
  <p:notesMasterIdLst>
    <p:notesMasterId r:id="rId42"/>
  </p:notesMasterIdLst>
  <p:sldIdLst>
    <p:sldId id="256" r:id="rId15"/>
    <p:sldId id="264" r:id="rId16"/>
    <p:sldId id="265" r:id="rId17"/>
    <p:sldId id="266" r:id="rId18"/>
    <p:sldId id="298" r:id="rId19"/>
    <p:sldId id="270" r:id="rId20"/>
    <p:sldId id="273" r:id="rId21"/>
    <p:sldId id="274" r:id="rId22"/>
    <p:sldId id="281" r:id="rId23"/>
    <p:sldId id="280" r:id="rId24"/>
    <p:sldId id="282" r:id="rId25"/>
    <p:sldId id="296" r:id="rId26"/>
    <p:sldId id="284" r:id="rId27"/>
    <p:sldId id="283" r:id="rId28"/>
    <p:sldId id="294" r:id="rId29"/>
    <p:sldId id="290" r:id="rId30"/>
    <p:sldId id="285" r:id="rId31"/>
    <p:sldId id="286" r:id="rId32"/>
    <p:sldId id="287" r:id="rId33"/>
    <p:sldId id="288" r:id="rId34"/>
    <p:sldId id="289" r:id="rId35"/>
    <p:sldId id="292" r:id="rId36"/>
    <p:sldId id="293" r:id="rId37"/>
    <p:sldId id="297" r:id="rId38"/>
    <p:sldId id="271" r:id="rId39"/>
    <p:sldId id="291" r:id="rId40"/>
    <p:sldId id="272" r:id="rId41"/>
  </p:sldIdLst>
  <p:sldSz cx="17340263" cy="9753600"/>
  <p:notesSz cx="6808788" cy="994092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+mn-ea"/>
        <a:cs typeface="ヒラギノ角ゴ ProN W3" charset="0"/>
        <a:sym typeface="Gill Sans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+mn-ea"/>
        <a:cs typeface="ヒラギノ角ゴ ProN W3" charset="0"/>
        <a:sym typeface="Gill Sans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+mn-ea"/>
        <a:cs typeface="ヒラギノ角ゴ ProN W3" charset="0"/>
        <a:sym typeface="Gill Sans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+mn-ea"/>
        <a:cs typeface="ヒラギノ角ゴ ProN W3" charset="0"/>
        <a:sym typeface="Gill Sans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+mn-ea"/>
        <a:cs typeface="ヒラギノ角ゴ ProN W3" charset="0"/>
        <a:sym typeface="Gill Sans" charset="0"/>
      </a:defRPr>
    </a:lvl5pPr>
    <a:lvl6pPr marL="2286000" algn="l" defTabSz="914400" rtl="0" eaLnBrk="1" latinLnBrk="0" hangingPunct="1">
      <a:defRPr sz="4200" kern="1200">
        <a:solidFill>
          <a:srgbClr val="000000"/>
        </a:solidFill>
        <a:latin typeface="Gill Sans" charset="0"/>
        <a:ea typeface="+mn-ea"/>
        <a:cs typeface="ヒラギノ角ゴ ProN W3" charset="0"/>
        <a:sym typeface="Gill Sans" charset="0"/>
      </a:defRPr>
    </a:lvl6pPr>
    <a:lvl7pPr marL="2743200" algn="l" defTabSz="914400" rtl="0" eaLnBrk="1" latinLnBrk="0" hangingPunct="1">
      <a:defRPr sz="4200" kern="1200">
        <a:solidFill>
          <a:srgbClr val="000000"/>
        </a:solidFill>
        <a:latin typeface="Gill Sans" charset="0"/>
        <a:ea typeface="+mn-ea"/>
        <a:cs typeface="ヒラギノ角ゴ ProN W3" charset="0"/>
        <a:sym typeface="Gill Sans" charset="0"/>
      </a:defRPr>
    </a:lvl7pPr>
    <a:lvl8pPr marL="3200400" algn="l" defTabSz="914400" rtl="0" eaLnBrk="1" latinLnBrk="0" hangingPunct="1">
      <a:defRPr sz="4200" kern="1200">
        <a:solidFill>
          <a:srgbClr val="000000"/>
        </a:solidFill>
        <a:latin typeface="Gill Sans" charset="0"/>
        <a:ea typeface="+mn-ea"/>
        <a:cs typeface="ヒラギノ角ゴ ProN W3" charset="0"/>
        <a:sym typeface="Gill Sans" charset="0"/>
      </a:defRPr>
    </a:lvl8pPr>
    <a:lvl9pPr marL="3657600" algn="l" defTabSz="914400" rtl="0" eaLnBrk="1" latinLnBrk="0" hangingPunct="1">
      <a:defRPr sz="4200" kern="1200">
        <a:solidFill>
          <a:srgbClr val="000000"/>
        </a:solidFill>
        <a:latin typeface="Gill Sans" charset="0"/>
        <a:ea typeface="+mn-ea"/>
        <a:cs typeface="ヒラギノ角ゴ ProN W3" charset="0"/>
        <a:sym typeface="Gill Sans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072" userDrawn="1">
          <p15:clr>
            <a:srgbClr val="A4A3A4"/>
          </p15:clr>
        </p15:guide>
        <p15:guide id="2" pos="546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DC5"/>
    <a:srgbClr val="8082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132" y="162"/>
      </p:cViewPr>
      <p:guideLst>
        <p:guide orient="horz" pos="3072"/>
        <p:guide pos="546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slide" Target="slides/slide25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9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tableStyles" Target="tableStyles.xml"/><Relationship Id="rId20" Type="http://schemas.openxmlformats.org/officeDocument/2006/relationships/slide" Target="slides/slide6.xml"/><Relationship Id="rId41" Type="http://schemas.openxmlformats.org/officeDocument/2006/relationships/slide" Target="slides/slide2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56737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439DFD-8238-4BB1-9316-480836213E07}" type="datetimeFigureOut">
              <a:rPr lang="sl-SI" smtClean="0"/>
              <a:t>31. 05. 2023</a:t>
            </a:fld>
            <a:endParaRPr lang="sl-SI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1062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0879" y="4784070"/>
            <a:ext cx="5447030" cy="3914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56737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ED30AE-96A1-425F-B225-0AAEFDB3F2E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944391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sl-SI" smtClean="0"/>
          </a:p>
        </p:txBody>
      </p:sp>
    </p:spTree>
    <p:extLst>
      <p:ext uri="{BB962C8B-B14F-4D97-AF65-F5344CB8AC3E}">
        <p14:creationId xmlns:p14="http://schemas.microsoft.com/office/powerpoint/2010/main" val="12535672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sl-SI" smtClean="0"/>
          </a:p>
        </p:txBody>
      </p:sp>
    </p:spTree>
    <p:extLst>
      <p:ext uri="{BB962C8B-B14F-4D97-AF65-F5344CB8AC3E}">
        <p14:creationId xmlns:p14="http://schemas.microsoft.com/office/powerpoint/2010/main" val="8347149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sl-SI" smtClean="0"/>
          </a:p>
        </p:txBody>
      </p:sp>
    </p:spTree>
    <p:extLst>
      <p:ext uri="{BB962C8B-B14F-4D97-AF65-F5344CB8AC3E}">
        <p14:creationId xmlns:p14="http://schemas.microsoft.com/office/powerpoint/2010/main" val="9343936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sl-SI" smtClean="0"/>
          </a:p>
        </p:txBody>
      </p:sp>
    </p:spTree>
    <p:extLst>
      <p:ext uri="{BB962C8B-B14F-4D97-AF65-F5344CB8AC3E}">
        <p14:creationId xmlns:p14="http://schemas.microsoft.com/office/powerpoint/2010/main" val="3914829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sl-SI" smtClean="0"/>
          </a:p>
        </p:txBody>
      </p:sp>
    </p:spTree>
    <p:extLst>
      <p:ext uri="{BB962C8B-B14F-4D97-AF65-F5344CB8AC3E}">
        <p14:creationId xmlns:p14="http://schemas.microsoft.com/office/powerpoint/2010/main" val="33886265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sl-SI" smtClean="0"/>
          </a:p>
        </p:txBody>
      </p:sp>
    </p:spTree>
    <p:extLst>
      <p:ext uri="{BB962C8B-B14F-4D97-AF65-F5344CB8AC3E}">
        <p14:creationId xmlns:p14="http://schemas.microsoft.com/office/powerpoint/2010/main" val="7216224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sl-SI" smtClean="0"/>
          </a:p>
        </p:txBody>
      </p:sp>
    </p:spTree>
    <p:extLst>
      <p:ext uri="{BB962C8B-B14F-4D97-AF65-F5344CB8AC3E}">
        <p14:creationId xmlns:p14="http://schemas.microsoft.com/office/powerpoint/2010/main" val="32465191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sl-SI" dirty="0" smtClean="0"/>
          </a:p>
        </p:txBody>
      </p:sp>
    </p:spTree>
    <p:extLst>
      <p:ext uri="{BB962C8B-B14F-4D97-AF65-F5344CB8AC3E}">
        <p14:creationId xmlns:p14="http://schemas.microsoft.com/office/powerpoint/2010/main" val="22522690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sl-SI" dirty="0" smtClean="0"/>
          </a:p>
        </p:txBody>
      </p:sp>
    </p:spTree>
    <p:extLst>
      <p:ext uri="{BB962C8B-B14F-4D97-AF65-F5344CB8AC3E}">
        <p14:creationId xmlns:p14="http://schemas.microsoft.com/office/powerpoint/2010/main" val="14733941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sl-SI" dirty="0" smtClean="0"/>
          </a:p>
        </p:txBody>
      </p:sp>
    </p:spTree>
    <p:extLst>
      <p:ext uri="{BB962C8B-B14F-4D97-AF65-F5344CB8AC3E}">
        <p14:creationId xmlns:p14="http://schemas.microsoft.com/office/powerpoint/2010/main" val="13725976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sl-SI" dirty="0" smtClean="0"/>
          </a:p>
        </p:txBody>
      </p:sp>
    </p:spTree>
    <p:extLst>
      <p:ext uri="{BB962C8B-B14F-4D97-AF65-F5344CB8AC3E}">
        <p14:creationId xmlns:p14="http://schemas.microsoft.com/office/powerpoint/2010/main" val="25957991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sl-SI" smtClean="0"/>
          </a:p>
        </p:txBody>
      </p:sp>
    </p:spTree>
    <p:extLst>
      <p:ext uri="{BB962C8B-B14F-4D97-AF65-F5344CB8AC3E}">
        <p14:creationId xmlns:p14="http://schemas.microsoft.com/office/powerpoint/2010/main" val="38529788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sl-SI" dirty="0" smtClean="0"/>
          </a:p>
        </p:txBody>
      </p:sp>
    </p:spTree>
    <p:extLst>
      <p:ext uri="{BB962C8B-B14F-4D97-AF65-F5344CB8AC3E}">
        <p14:creationId xmlns:p14="http://schemas.microsoft.com/office/powerpoint/2010/main" val="13678953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sl-SI" dirty="0" smtClean="0"/>
          </a:p>
        </p:txBody>
      </p:sp>
    </p:spTree>
    <p:extLst>
      <p:ext uri="{BB962C8B-B14F-4D97-AF65-F5344CB8AC3E}">
        <p14:creationId xmlns:p14="http://schemas.microsoft.com/office/powerpoint/2010/main" val="2439065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sl-SI" dirty="0" smtClean="0"/>
          </a:p>
        </p:txBody>
      </p:sp>
    </p:spTree>
    <p:extLst>
      <p:ext uri="{BB962C8B-B14F-4D97-AF65-F5344CB8AC3E}">
        <p14:creationId xmlns:p14="http://schemas.microsoft.com/office/powerpoint/2010/main" val="2178056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sl-SI" dirty="0" smtClean="0"/>
          </a:p>
        </p:txBody>
      </p:sp>
    </p:spTree>
    <p:extLst>
      <p:ext uri="{BB962C8B-B14F-4D97-AF65-F5344CB8AC3E}">
        <p14:creationId xmlns:p14="http://schemas.microsoft.com/office/powerpoint/2010/main" val="15878846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sl-SI" smtClean="0"/>
          </a:p>
        </p:txBody>
      </p:sp>
    </p:spTree>
    <p:extLst>
      <p:ext uri="{BB962C8B-B14F-4D97-AF65-F5344CB8AC3E}">
        <p14:creationId xmlns:p14="http://schemas.microsoft.com/office/powerpoint/2010/main" val="8400692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sl-SI" smtClean="0"/>
          </a:p>
        </p:txBody>
      </p:sp>
    </p:spTree>
    <p:extLst>
      <p:ext uri="{BB962C8B-B14F-4D97-AF65-F5344CB8AC3E}">
        <p14:creationId xmlns:p14="http://schemas.microsoft.com/office/powerpoint/2010/main" val="27780545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sl-SI" smtClean="0"/>
          </a:p>
        </p:txBody>
      </p:sp>
    </p:spTree>
    <p:extLst>
      <p:ext uri="{BB962C8B-B14F-4D97-AF65-F5344CB8AC3E}">
        <p14:creationId xmlns:p14="http://schemas.microsoft.com/office/powerpoint/2010/main" val="3520075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sl-SI" smtClean="0"/>
          </a:p>
        </p:txBody>
      </p:sp>
    </p:spTree>
    <p:extLst>
      <p:ext uri="{BB962C8B-B14F-4D97-AF65-F5344CB8AC3E}">
        <p14:creationId xmlns:p14="http://schemas.microsoft.com/office/powerpoint/2010/main" val="28193497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sl-SI" smtClean="0"/>
          </a:p>
        </p:txBody>
      </p:sp>
    </p:spTree>
    <p:extLst>
      <p:ext uri="{BB962C8B-B14F-4D97-AF65-F5344CB8AC3E}">
        <p14:creationId xmlns:p14="http://schemas.microsoft.com/office/powerpoint/2010/main" val="662976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sl-SI" smtClean="0"/>
          </a:p>
        </p:txBody>
      </p:sp>
    </p:spTree>
    <p:extLst>
      <p:ext uri="{BB962C8B-B14F-4D97-AF65-F5344CB8AC3E}">
        <p14:creationId xmlns:p14="http://schemas.microsoft.com/office/powerpoint/2010/main" val="9473708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sl-SI" smtClean="0"/>
          </a:p>
        </p:txBody>
      </p:sp>
    </p:spTree>
    <p:extLst>
      <p:ext uri="{BB962C8B-B14F-4D97-AF65-F5344CB8AC3E}">
        <p14:creationId xmlns:p14="http://schemas.microsoft.com/office/powerpoint/2010/main" val="24240937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sl-SI" dirty="0" smtClean="0"/>
          </a:p>
        </p:txBody>
      </p:sp>
    </p:spTree>
    <p:extLst>
      <p:ext uri="{BB962C8B-B14F-4D97-AF65-F5344CB8AC3E}">
        <p14:creationId xmlns:p14="http://schemas.microsoft.com/office/powerpoint/2010/main" val="7801056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sl-SI" smtClean="0"/>
          </a:p>
        </p:txBody>
      </p:sp>
    </p:spTree>
    <p:extLst>
      <p:ext uri="{BB962C8B-B14F-4D97-AF65-F5344CB8AC3E}">
        <p14:creationId xmlns:p14="http://schemas.microsoft.com/office/powerpoint/2010/main" val="1559641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617544" y="1132387"/>
            <a:ext cx="14379451" cy="2090737"/>
          </a:xfrm>
        </p:spPr>
        <p:txBody>
          <a:bodyPr/>
          <a:lstStyle>
            <a:lvl1pPr algn="l">
              <a:defRPr>
                <a:solidFill>
                  <a:srgbClr val="007DC5"/>
                </a:solidFill>
                <a:latin typeface="+mn-lt"/>
              </a:defRPr>
            </a:lvl1pPr>
          </a:lstStyle>
          <a:p>
            <a:r>
              <a:rPr lang="sl-SI" dirty="0"/>
              <a:t>Uredite slog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614405" y="3796683"/>
            <a:ext cx="14379450" cy="2492375"/>
          </a:xfrm>
        </p:spPr>
        <p:txBody>
          <a:bodyPr/>
          <a:lstStyle>
            <a:lvl1pPr marL="0" indent="0" algn="l">
              <a:buNone/>
              <a:defRPr>
                <a:solidFill>
                  <a:srgbClr val="808285"/>
                </a:solidFill>
              </a:defRPr>
            </a:lvl1pPr>
            <a:lvl2pPr marL="457223" indent="0" algn="ctr">
              <a:buNone/>
              <a:defRPr/>
            </a:lvl2pPr>
            <a:lvl3pPr marL="914446" indent="0" algn="ctr">
              <a:buNone/>
              <a:defRPr/>
            </a:lvl3pPr>
            <a:lvl4pPr marL="1371668" indent="0" algn="ctr">
              <a:buNone/>
              <a:defRPr/>
            </a:lvl4pPr>
            <a:lvl5pPr marL="1828892" indent="0" algn="ctr">
              <a:buNone/>
              <a:defRPr/>
            </a:lvl5pPr>
            <a:lvl6pPr marL="2286114" indent="0" algn="ctr">
              <a:buNone/>
              <a:defRPr/>
            </a:lvl6pPr>
            <a:lvl7pPr marL="2743337" indent="0" algn="ctr">
              <a:buNone/>
              <a:defRPr/>
            </a:lvl7pPr>
            <a:lvl8pPr marL="3200560" indent="0" algn="ctr">
              <a:buNone/>
              <a:defRPr/>
            </a:lvl8pPr>
            <a:lvl9pPr marL="3657783" indent="0" algn="ctr">
              <a:buNone/>
              <a:defRPr/>
            </a:lvl9pPr>
          </a:lstStyle>
          <a:p>
            <a:r>
              <a:rPr lang="sl-SI" dirty="0"/>
              <a:t>Uredite slog podnaslova matrice</a:t>
            </a:r>
          </a:p>
        </p:txBody>
      </p:sp>
    </p:spTree>
    <p:extLst>
      <p:ext uri="{BB962C8B-B14F-4D97-AF65-F5344CB8AC3E}">
        <p14:creationId xmlns:p14="http://schemas.microsoft.com/office/powerpoint/2010/main" val="3678026087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</p:spTree>
    <p:extLst>
      <p:ext uri="{BB962C8B-B14F-4D97-AF65-F5344CB8AC3E}">
        <p14:creationId xmlns:p14="http://schemas.microsoft.com/office/powerpoint/2010/main" val="489739753"/>
      </p:ext>
    </p:extLst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299673" y="3030541"/>
            <a:ext cx="14740917" cy="2090737"/>
          </a:xfrm>
          <a:prstGeom prst="rect">
            <a:avLst/>
          </a:prstGeom>
        </p:spPr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2601466" y="5527678"/>
            <a:ext cx="12137337" cy="24923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23" indent="0" algn="ctr">
              <a:buNone/>
              <a:defRPr/>
            </a:lvl2pPr>
            <a:lvl3pPr marL="914446" indent="0" algn="ctr">
              <a:buNone/>
              <a:defRPr/>
            </a:lvl3pPr>
            <a:lvl4pPr marL="1371668" indent="0" algn="ctr">
              <a:buNone/>
              <a:defRPr/>
            </a:lvl4pPr>
            <a:lvl5pPr marL="1828892" indent="0" algn="ctr">
              <a:buNone/>
              <a:defRPr/>
            </a:lvl5pPr>
            <a:lvl6pPr marL="2286114" indent="0" algn="ctr">
              <a:buNone/>
              <a:defRPr/>
            </a:lvl6pPr>
            <a:lvl7pPr marL="2743337" indent="0" algn="ctr">
              <a:buNone/>
              <a:defRPr/>
            </a:lvl7pPr>
            <a:lvl8pPr marL="3200560" indent="0" algn="ctr">
              <a:buNone/>
              <a:defRPr/>
            </a:lvl8pPr>
            <a:lvl9pPr marL="3657783" indent="0" algn="ctr">
              <a:buNone/>
              <a:defRPr/>
            </a:lvl9pPr>
          </a:lstStyle>
          <a:p>
            <a:r>
              <a:rPr lang="sl-SI"/>
              <a:t>Uredite slog podnaslova matrice</a:t>
            </a:r>
          </a:p>
        </p:txBody>
      </p:sp>
    </p:spTree>
    <p:extLst>
      <p:ext uri="{BB962C8B-B14F-4D97-AF65-F5344CB8AC3E}">
        <p14:creationId xmlns:p14="http://schemas.microsoft.com/office/powerpoint/2010/main" val="3953130662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67860" y="390525"/>
            <a:ext cx="15604543" cy="1625600"/>
          </a:xfrm>
          <a:prstGeom prst="rect">
            <a:avLst/>
          </a:prstGeom>
        </p:spPr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867860" y="2276478"/>
            <a:ext cx="15604543" cy="64357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</p:spTree>
    <p:extLst>
      <p:ext uri="{BB962C8B-B14F-4D97-AF65-F5344CB8AC3E}">
        <p14:creationId xmlns:p14="http://schemas.microsoft.com/office/powerpoint/2010/main" val="4194523834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369526" y="6267450"/>
            <a:ext cx="14738800" cy="1936750"/>
          </a:xfrm>
          <a:prstGeom prst="rect">
            <a:avLst/>
          </a:prstGeom>
        </p:spPr>
        <p:txBody>
          <a:bodyPr anchor="t"/>
          <a:lstStyle>
            <a:lvl1pPr algn="l">
              <a:defRPr sz="4001" b="1" cap="all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1369526" y="4133850"/>
            <a:ext cx="14738800" cy="21336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23" indent="0">
              <a:buNone/>
              <a:defRPr sz="1800"/>
            </a:lvl2pPr>
            <a:lvl3pPr marL="914446" indent="0">
              <a:buNone/>
              <a:defRPr sz="1600"/>
            </a:lvl3pPr>
            <a:lvl4pPr marL="1371668" indent="0">
              <a:buNone/>
              <a:defRPr sz="1400"/>
            </a:lvl4pPr>
            <a:lvl5pPr marL="1828892" indent="0">
              <a:buNone/>
              <a:defRPr sz="1400"/>
            </a:lvl5pPr>
            <a:lvl6pPr marL="2286114" indent="0">
              <a:buNone/>
              <a:defRPr sz="1400"/>
            </a:lvl6pPr>
            <a:lvl7pPr marL="2743337" indent="0">
              <a:buNone/>
              <a:defRPr sz="1400"/>
            </a:lvl7pPr>
            <a:lvl8pPr marL="3200560" indent="0">
              <a:buNone/>
              <a:defRPr sz="1400"/>
            </a:lvl8pPr>
            <a:lvl9pPr marL="3657783" indent="0">
              <a:buNone/>
              <a:defRPr sz="14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</p:spTree>
    <p:extLst>
      <p:ext uri="{BB962C8B-B14F-4D97-AF65-F5344CB8AC3E}">
        <p14:creationId xmlns:p14="http://schemas.microsoft.com/office/powerpoint/2010/main" val="3329348958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67860" y="390525"/>
            <a:ext cx="15604543" cy="1625600"/>
          </a:xfrm>
          <a:prstGeom prst="rect">
            <a:avLst/>
          </a:prstGeom>
        </p:spPr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867862" y="2276478"/>
            <a:ext cx="7700669" cy="6435725"/>
          </a:xfrm>
          <a:prstGeom prst="rect">
            <a:avLst/>
          </a:prstGeo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8771736" y="2276478"/>
            <a:ext cx="7700669" cy="6435725"/>
          </a:xfrm>
          <a:prstGeom prst="rect">
            <a:avLst/>
          </a:prstGeo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</p:spTree>
    <p:extLst>
      <p:ext uri="{BB962C8B-B14F-4D97-AF65-F5344CB8AC3E}">
        <p14:creationId xmlns:p14="http://schemas.microsoft.com/office/powerpoint/2010/main" val="620508225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67860" y="390525"/>
            <a:ext cx="15604543" cy="1625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867862" y="2182816"/>
            <a:ext cx="7660451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8" indent="0">
              <a:buNone/>
              <a:defRPr sz="1600" b="1"/>
            </a:lvl4pPr>
            <a:lvl5pPr marL="1828892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867862" y="3092450"/>
            <a:ext cx="7660451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8807722" y="2182816"/>
            <a:ext cx="7664683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8" indent="0">
              <a:buNone/>
              <a:defRPr sz="1600" b="1"/>
            </a:lvl4pPr>
            <a:lvl5pPr marL="1828892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8807722" y="3092450"/>
            <a:ext cx="7664683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</p:spTree>
    <p:extLst>
      <p:ext uri="{BB962C8B-B14F-4D97-AF65-F5344CB8AC3E}">
        <p14:creationId xmlns:p14="http://schemas.microsoft.com/office/powerpoint/2010/main" val="2330810237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67860" y="390525"/>
            <a:ext cx="15604543" cy="1625600"/>
          </a:xfrm>
          <a:prstGeom prst="rect">
            <a:avLst/>
          </a:prstGeom>
        </p:spPr>
        <p:txBody>
          <a:bodyPr/>
          <a:lstStyle/>
          <a:p>
            <a:r>
              <a:rPr lang="sl-SI"/>
              <a:t>Uredite slog naslova matrice</a:t>
            </a:r>
          </a:p>
        </p:txBody>
      </p:sp>
    </p:spTree>
    <p:extLst>
      <p:ext uri="{BB962C8B-B14F-4D97-AF65-F5344CB8AC3E}">
        <p14:creationId xmlns:p14="http://schemas.microsoft.com/office/powerpoint/2010/main" val="895089264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6287758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67860" y="388941"/>
            <a:ext cx="5704592" cy="165258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6779891" y="388938"/>
            <a:ext cx="9692512" cy="8323262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1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867860" y="2041528"/>
            <a:ext cx="5704592" cy="6670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8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</p:spTree>
    <p:extLst>
      <p:ext uri="{BB962C8B-B14F-4D97-AF65-F5344CB8AC3E}">
        <p14:creationId xmlns:p14="http://schemas.microsoft.com/office/powerpoint/2010/main" val="1998608105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399473" y="6827838"/>
            <a:ext cx="10403735" cy="806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3399473" y="871541"/>
            <a:ext cx="10403735" cy="5851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1"/>
            </a:lvl2pPr>
            <a:lvl3pPr marL="914446" indent="0">
              <a:buNone/>
              <a:defRPr sz="2400"/>
            </a:lvl3pPr>
            <a:lvl4pPr marL="1371668" indent="0">
              <a:buNone/>
              <a:defRPr sz="2000"/>
            </a:lvl4pPr>
            <a:lvl5pPr marL="1828892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pPr lvl="0"/>
            <a:endParaRPr lang="sl-SI" noProof="0">
              <a:sym typeface="Gill Sans" charset="0"/>
            </a:endParaRPr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3399473" y="7634288"/>
            <a:ext cx="10403735" cy="1144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8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</p:spTree>
    <p:extLst>
      <p:ext uri="{BB962C8B-B14F-4D97-AF65-F5344CB8AC3E}">
        <p14:creationId xmlns:p14="http://schemas.microsoft.com/office/powerpoint/2010/main" val="2955073639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67860" y="390525"/>
            <a:ext cx="15604543" cy="1625600"/>
          </a:xfrm>
          <a:prstGeom prst="rect">
            <a:avLst/>
          </a:prstGeom>
        </p:spPr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67860" y="2276478"/>
            <a:ext cx="15604543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</p:spTree>
    <p:extLst>
      <p:ext uri="{BB962C8B-B14F-4D97-AF65-F5344CB8AC3E}">
        <p14:creationId xmlns:p14="http://schemas.microsoft.com/office/powerpoint/2010/main" val="1622516620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12158506" y="1638300"/>
            <a:ext cx="3488373" cy="4521200"/>
          </a:xfrm>
        </p:spPr>
        <p:txBody>
          <a:bodyPr vert="eaVert"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1693385" y="1638300"/>
            <a:ext cx="10261913" cy="4521200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</p:spTree>
    <p:extLst>
      <p:ext uri="{BB962C8B-B14F-4D97-AF65-F5344CB8AC3E}">
        <p14:creationId xmlns:p14="http://schemas.microsoft.com/office/powerpoint/2010/main" val="719119472"/>
      </p:ext>
    </p:extLst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12571268" y="390528"/>
            <a:ext cx="3901135" cy="8321675"/>
          </a:xfrm>
          <a:prstGeom prst="rect">
            <a:avLst/>
          </a:prstGeom>
        </p:spPr>
        <p:txBody>
          <a:bodyPr vert="eaVert"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67860" y="390528"/>
            <a:ext cx="11500202" cy="83216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</p:spTree>
    <p:extLst>
      <p:ext uri="{BB962C8B-B14F-4D97-AF65-F5344CB8AC3E}">
        <p14:creationId xmlns:p14="http://schemas.microsoft.com/office/powerpoint/2010/main" val="59998127"/>
      </p:ext>
    </p:extLst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299673" y="3030541"/>
            <a:ext cx="14740917" cy="2090737"/>
          </a:xfrm>
        </p:spPr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2601466" y="5527678"/>
            <a:ext cx="121373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23" indent="0" algn="ctr">
              <a:buNone/>
              <a:defRPr/>
            </a:lvl2pPr>
            <a:lvl3pPr marL="914446" indent="0" algn="ctr">
              <a:buNone/>
              <a:defRPr/>
            </a:lvl3pPr>
            <a:lvl4pPr marL="1371668" indent="0" algn="ctr">
              <a:buNone/>
              <a:defRPr/>
            </a:lvl4pPr>
            <a:lvl5pPr marL="1828892" indent="0" algn="ctr">
              <a:buNone/>
              <a:defRPr/>
            </a:lvl5pPr>
            <a:lvl6pPr marL="2286114" indent="0" algn="ctr">
              <a:buNone/>
              <a:defRPr/>
            </a:lvl6pPr>
            <a:lvl7pPr marL="2743337" indent="0" algn="ctr">
              <a:buNone/>
              <a:defRPr/>
            </a:lvl7pPr>
            <a:lvl8pPr marL="3200560" indent="0" algn="ctr">
              <a:buNone/>
              <a:defRPr/>
            </a:lvl8pPr>
            <a:lvl9pPr marL="3657783" indent="0" algn="ctr">
              <a:buNone/>
              <a:defRPr/>
            </a:lvl9pPr>
          </a:lstStyle>
          <a:p>
            <a:r>
              <a:rPr lang="sl-SI"/>
              <a:t>Uredite slog podnaslova matrice</a:t>
            </a:r>
          </a:p>
        </p:txBody>
      </p:sp>
    </p:spTree>
    <p:extLst>
      <p:ext uri="{BB962C8B-B14F-4D97-AF65-F5344CB8AC3E}">
        <p14:creationId xmlns:p14="http://schemas.microsoft.com/office/powerpoint/2010/main" val="2334813079"/>
      </p:ext>
    </p:extLst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</p:spTree>
    <p:extLst>
      <p:ext uri="{BB962C8B-B14F-4D97-AF65-F5344CB8AC3E}">
        <p14:creationId xmlns:p14="http://schemas.microsoft.com/office/powerpoint/2010/main" val="698965590"/>
      </p:ext>
    </p:extLst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369526" y="6267450"/>
            <a:ext cx="14738800" cy="1936750"/>
          </a:xfrm>
        </p:spPr>
        <p:txBody>
          <a:bodyPr anchor="t"/>
          <a:lstStyle>
            <a:lvl1pPr algn="l">
              <a:defRPr sz="4001" b="1" cap="all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1369526" y="4133850"/>
            <a:ext cx="14738800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23" indent="0">
              <a:buNone/>
              <a:defRPr sz="1800"/>
            </a:lvl2pPr>
            <a:lvl3pPr marL="914446" indent="0">
              <a:buNone/>
              <a:defRPr sz="1600"/>
            </a:lvl3pPr>
            <a:lvl4pPr marL="1371668" indent="0">
              <a:buNone/>
              <a:defRPr sz="1400"/>
            </a:lvl4pPr>
            <a:lvl5pPr marL="1828892" indent="0">
              <a:buNone/>
              <a:defRPr sz="1400"/>
            </a:lvl5pPr>
            <a:lvl6pPr marL="2286114" indent="0">
              <a:buNone/>
              <a:defRPr sz="1400"/>
            </a:lvl6pPr>
            <a:lvl7pPr marL="2743337" indent="0">
              <a:buNone/>
              <a:defRPr sz="1400"/>
            </a:lvl7pPr>
            <a:lvl8pPr marL="3200560" indent="0">
              <a:buNone/>
              <a:defRPr sz="1400"/>
            </a:lvl8pPr>
            <a:lvl9pPr marL="3657783" indent="0">
              <a:buNone/>
              <a:defRPr sz="14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</p:spTree>
    <p:extLst>
      <p:ext uri="{BB962C8B-B14F-4D97-AF65-F5344CB8AC3E}">
        <p14:creationId xmlns:p14="http://schemas.microsoft.com/office/powerpoint/2010/main" val="760192865"/>
      </p:ext>
    </p:extLst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1693385" y="2768600"/>
            <a:ext cx="3259766" cy="5715000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5156358" y="2768600"/>
            <a:ext cx="3259766" cy="5715000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</p:spTree>
    <p:extLst>
      <p:ext uri="{BB962C8B-B14F-4D97-AF65-F5344CB8AC3E}">
        <p14:creationId xmlns:p14="http://schemas.microsoft.com/office/powerpoint/2010/main" val="2586066830"/>
      </p:ext>
    </p:extLst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67860" y="390525"/>
            <a:ext cx="1560454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867862" y="2182816"/>
            <a:ext cx="7660451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8" indent="0">
              <a:buNone/>
              <a:defRPr sz="1600" b="1"/>
            </a:lvl4pPr>
            <a:lvl5pPr marL="1828892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867862" y="3092450"/>
            <a:ext cx="7660451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8807722" y="2182816"/>
            <a:ext cx="766468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8" indent="0">
              <a:buNone/>
              <a:defRPr sz="1600" b="1"/>
            </a:lvl4pPr>
            <a:lvl5pPr marL="1828892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8807722" y="3092450"/>
            <a:ext cx="766468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</p:spTree>
    <p:extLst>
      <p:ext uri="{BB962C8B-B14F-4D97-AF65-F5344CB8AC3E}">
        <p14:creationId xmlns:p14="http://schemas.microsoft.com/office/powerpoint/2010/main" val="1194907322"/>
      </p:ext>
    </p:extLst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</p:spTree>
    <p:extLst>
      <p:ext uri="{BB962C8B-B14F-4D97-AF65-F5344CB8AC3E}">
        <p14:creationId xmlns:p14="http://schemas.microsoft.com/office/powerpoint/2010/main" val="2275811278"/>
      </p:ext>
    </p:extLst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7416488"/>
      </p:ext>
    </p:extLst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67860" y="388941"/>
            <a:ext cx="5704592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6779891" y="388938"/>
            <a:ext cx="9692512" cy="8323262"/>
          </a:xfrm>
        </p:spPr>
        <p:txBody>
          <a:bodyPr/>
          <a:lstStyle>
            <a:lvl1pPr>
              <a:defRPr sz="3200"/>
            </a:lvl1pPr>
            <a:lvl2pPr>
              <a:defRPr sz="2801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867860" y="2041528"/>
            <a:ext cx="5704592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8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</p:spTree>
    <p:extLst>
      <p:ext uri="{BB962C8B-B14F-4D97-AF65-F5344CB8AC3E}">
        <p14:creationId xmlns:p14="http://schemas.microsoft.com/office/powerpoint/2010/main" val="1717775936"/>
      </p:ext>
    </p:extLst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399473" y="6827838"/>
            <a:ext cx="10403735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3399473" y="871541"/>
            <a:ext cx="10403735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1"/>
            </a:lvl2pPr>
            <a:lvl3pPr marL="914446" indent="0">
              <a:buNone/>
              <a:defRPr sz="2400"/>
            </a:lvl3pPr>
            <a:lvl4pPr marL="1371668" indent="0">
              <a:buNone/>
              <a:defRPr sz="2000"/>
            </a:lvl4pPr>
            <a:lvl5pPr marL="1828892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pPr lvl="0"/>
            <a:endParaRPr lang="sl-SI" noProof="0">
              <a:sym typeface="Gill Sans" charset="0"/>
            </a:endParaRPr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3399473" y="7634288"/>
            <a:ext cx="10403735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8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</p:spTree>
    <p:extLst>
      <p:ext uri="{BB962C8B-B14F-4D97-AF65-F5344CB8AC3E}">
        <p14:creationId xmlns:p14="http://schemas.microsoft.com/office/powerpoint/2010/main" val="386208253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299673" y="3030541"/>
            <a:ext cx="14740917" cy="2090737"/>
          </a:xfrm>
        </p:spPr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2601466" y="5527678"/>
            <a:ext cx="121373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23" indent="0" algn="ctr">
              <a:buNone/>
              <a:defRPr/>
            </a:lvl2pPr>
            <a:lvl3pPr marL="914446" indent="0" algn="ctr">
              <a:buNone/>
              <a:defRPr/>
            </a:lvl3pPr>
            <a:lvl4pPr marL="1371668" indent="0" algn="ctr">
              <a:buNone/>
              <a:defRPr/>
            </a:lvl4pPr>
            <a:lvl5pPr marL="1828892" indent="0" algn="ctr">
              <a:buNone/>
              <a:defRPr/>
            </a:lvl5pPr>
            <a:lvl6pPr marL="2286114" indent="0" algn="ctr">
              <a:buNone/>
              <a:defRPr/>
            </a:lvl6pPr>
            <a:lvl7pPr marL="2743337" indent="0" algn="ctr">
              <a:buNone/>
              <a:defRPr/>
            </a:lvl7pPr>
            <a:lvl8pPr marL="3200560" indent="0" algn="ctr">
              <a:buNone/>
              <a:defRPr/>
            </a:lvl8pPr>
            <a:lvl9pPr marL="3657783" indent="0" algn="ctr">
              <a:buNone/>
              <a:defRPr/>
            </a:lvl9pPr>
          </a:lstStyle>
          <a:p>
            <a:r>
              <a:rPr lang="sl-SI"/>
              <a:t>Uredite slog podnaslova matrice</a:t>
            </a:r>
          </a:p>
        </p:txBody>
      </p:sp>
    </p:spTree>
    <p:extLst>
      <p:ext uri="{BB962C8B-B14F-4D97-AF65-F5344CB8AC3E}">
        <p14:creationId xmlns:p14="http://schemas.microsoft.com/office/powerpoint/2010/main" val="2454640224"/>
      </p:ext>
    </p:extLst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</p:spTree>
    <p:extLst>
      <p:ext uri="{BB962C8B-B14F-4D97-AF65-F5344CB8AC3E}">
        <p14:creationId xmlns:p14="http://schemas.microsoft.com/office/powerpoint/2010/main" val="3642454619"/>
      </p:ext>
    </p:extLst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12158506" y="254000"/>
            <a:ext cx="3488373" cy="8229600"/>
          </a:xfrm>
        </p:spPr>
        <p:txBody>
          <a:bodyPr vert="eaVert"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1693385" y="254000"/>
            <a:ext cx="10261913" cy="8229600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</p:spTree>
    <p:extLst>
      <p:ext uri="{BB962C8B-B14F-4D97-AF65-F5344CB8AC3E}">
        <p14:creationId xmlns:p14="http://schemas.microsoft.com/office/powerpoint/2010/main" val="4239172442"/>
      </p:ext>
    </p:extLst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299673" y="3030541"/>
            <a:ext cx="14740917" cy="2090737"/>
          </a:xfrm>
        </p:spPr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2601466" y="5527678"/>
            <a:ext cx="121373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23" indent="0" algn="ctr">
              <a:buNone/>
              <a:defRPr/>
            </a:lvl2pPr>
            <a:lvl3pPr marL="914446" indent="0" algn="ctr">
              <a:buNone/>
              <a:defRPr/>
            </a:lvl3pPr>
            <a:lvl4pPr marL="1371668" indent="0" algn="ctr">
              <a:buNone/>
              <a:defRPr/>
            </a:lvl4pPr>
            <a:lvl5pPr marL="1828892" indent="0" algn="ctr">
              <a:buNone/>
              <a:defRPr/>
            </a:lvl5pPr>
            <a:lvl6pPr marL="2286114" indent="0" algn="ctr">
              <a:buNone/>
              <a:defRPr/>
            </a:lvl6pPr>
            <a:lvl7pPr marL="2743337" indent="0" algn="ctr">
              <a:buNone/>
              <a:defRPr/>
            </a:lvl7pPr>
            <a:lvl8pPr marL="3200560" indent="0" algn="ctr">
              <a:buNone/>
              <a:defRPr/>
            </a:lvl8pPr>
            <a:lvl9pPr marL="3657783" indent="0" algn="ctr">
              <a:buNone/>
              <a:defRPr/>
            </a:lvl9pPr>
          </a:lstStyle>
          <a:p>
            <a:r>
              <a:rPr lang="sl-SI"/>
              <a:t>Uredite slog podnaslova matrice</a:t>
            </a:r>
          </a:p>
        </p:txBody>
      </p:sp>
    </p:spTree>
    <p:extLst>
      <p:ext uri="{BB962C8B-B14F-4D97-AF65-F5344CB8AC3E}">
        <p14:creationId xmlns:p14="http://schemas.microsoft.com/office/powerpoint/2010/main" val="2761599539"/>
      </p:ext>
    </p:extLst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</p:spTree>
    <p:extLst>
      <p:ext uri="{BB962C8B-B14F-4D97-AF65-F5344CB8AC3E}">
        <p14:creationId xmlns:p14="http://schemas.microsoft.com/office/powerpoint/2010/main" val="1360893270"/>
      </p:ext>
    </p:extLst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369526" y="6267450"/>
            <a:ext cx="14738800" cy="1936750"/>
          </a:xfrm>
        </p:spPr>
        <p:txBody>
          <a:bodyPr anchor="t"/>
          <a:lstStyle>
            <a:lvl1pPr algn="l">
              <a:defRPr sz="4001" b="1" cap="all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1369526" y="4133850"/>
            <a:ext cx="14738800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23" indent="0">
              <a:buNone/>
              <a:defRPr sz="1800"/>
            </a:lvl2pPr>
            <a:lvl3pPr marL="914446" indent="0">
              <a:buNone/>
              <a:defRPr sz="1600"/>
            </a:lvl3pPr>
            <a:lvl4pPr marL="1371668" indent="0">
              <a:buNone/>
              <a:defRPr sz="1400"/>
            </a:lvl4pPr>
            <a:lvl5pPr marL="1828892" indent="0">
              <a:buNone/>
              <a:defRPr sz="1400"/>
            </a:lvl5pPr>
            <a:lvl6pPr marL="2286114" indent="0">
              <a:buNone/>
              <a:defRPr sz="1400"/>
            </a:lvl6pPr>
            <a:lvl7pPr marL="2743337" indent="0">
              <a:buNone/>
              <a:defRPr sz="1400"/>
            </a:lvl7pPr>
            <a:lvl8pPr marL="3200560" indent="0">
              <a:buNone/>
              <a:defRPr sz="1400"/>
            </a:lvl8pPr>
            <a:lvl9pPr marL="3657783" indent="0">
              <a:buNone/>
              <a:defRPr sz="14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</p:spTree>
    <p:extLst>
      <p:ext uri="{BB962C8B-B14F-4D97-AF65-F5344CB8AC3E}">
        <p14:creationId xmlns:p14="http://schemas.microsoft.com/office/powerpoint/2010/main" val="2977469088"/>
      </p:ext>
    </p:extLst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1693385" y="2768600"/>
            <a:ext cx="6875143" cy="5715000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8771736" y="2768600"/>
            <a:ext cx="6875143" cy="5715000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</p:spTree>
    <p:extLst>
      <p:ext uri="{BB962C8B-B14F-4D97-AF65-F5344CB8AC3E}">
        <p14:creationId xmlns:p14="http://schemas.microsoft.com/office/powerpoint/2010/main" val="3255543420"/>
      </p:ext>
    </p:extLst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67860" y="390525"/>
            <a:ext cx="1560454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867862" y="2182816"/>
            <a:ext cx="7660451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8" indent="0">
              <a:buNone/>
              <a:defRPr sz="1600" b="1"/>
            </a:lvl4pPr>
            <a:lvl5pPr marL="1828892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867862" y="3092450"/>
            <a:ext cx="7660451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8807722" y="2182816"/>
            <a:ext cx="766468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8" indent="0">
              <a:buNone/>
              <a:defRPr sz="1600" b="1"/>
            </a:lvl4pPr>
            <a:lvl5pPr marL="1828892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8807722" y="3092450"/>
            <a:ext cx="766468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</p:spTree>
    <p:extLst>
      <p:ext uri="{BB962C8B-B14F-4D97-AF65-F5344CB8AC3E}">
        <p14:creationId xmlns:p14="http://schemas.microsoft.com/office/powerpoint/2010/main" val="2799148804"/>
      </p:ext>
    </p:extLst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</p:spTree>
    <p:extLst>
      <p:ext uri="{BB962C8B-B14F-4D97-AF65-F5344CB8AC3E}">
        <p14:creationId xmlns:p14="http://schemas.microsoft.com/office/powerpoint/2010/main" val="3163180814"/>
      </p:ext>
    </p:extLst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8552814"/>
      </p:ext>
    </p:extLst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67860" y="388941"/>
            <a:ext cx="5704592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6779891" y="388938"/>
            <a:ext cx="9692512" cy="8323262"/>
          </a:xfrm>
        </p:spPr>
        <p:txBody>
          <a:bodyPr/>
          <a:lstStyle>
            <a:lvl1pPr>
              <a:defRPr sz="3200"/>
            </a:lvl1pPr>
            <a:lvl2pPr>
              <a:defRPr sz="2801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867860" y="2041528"/>
            <a:ext cx="5704592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8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</p:spTree>
    <p:extLst>
      <p:ext uri="{BB962C8B-B14F-4D97-AF65-F5344CB8AC3E}">
        <p14:creationId xmlns:p14="http://schemas.microsoft.com/office/powerpoint/2010/main" val="2971858233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</p:spTree>
    <p:extLst>
      <p:ext uri="{BB962C8B-B14F-4D97-AF65-F5344CB8AC3E}">
        <p14:creationId xmlns:p14="http://schemas.microsoft.com/office/powerpoint/2010/main" val="184141179"/>
      </p:ext>
    </p:extLst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399473" y="6827838"/>
            <a:ext cx="10403735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3399473" y="871541"/>
            <a:ext cx="10403735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1"/>
            </a:lvl2pPr>
            <a:lvl3pPr marL="914446" indent="0">
              <a:buNone/>
              <a:defRPr sz="2400"/>
            </a:lvl3pPr>
            <a:lvl4pPr marL="1371668" indent="0">
              <a:buNone/>
              <a:defRPr sz="2000"/>
            </a:lvl4pPr>
            <a:lvl5pPr marL="1828892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pPr lvl="0"/>
            <a:endParaRPr lang="sl-SI" noProof="0">
              <a:sym typeface="Gill Sans" charset="0"/>
            </a:endParaRPr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3399473" y="7634288"/>
            <a:ext cx="10403735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8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</p:spTree>
    <p:extLst>
      <p:ext uri="{BB962C8B-B14F-4D97-AF65-F5344CB8AC3E}">
        <p14:creationId xmlns:p14="http://schemas.microsoft.com/office/powerpoint/2010/main" val="3304270597"/>
      </p:ext>
    </p:extLst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</p:spTree>
    <p:extLst>
      <p:ext uri="{BB962C8B-B14F-4D97-AF65-F5344CB8AC3E}">
        <p14:creationId xmlns:p14="http://schemas.microsoft.com/office/powerpoint/2010/main" val="1595515208"/>
      </p:ext>
    </p:extLst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12158506" y="254000"/>
            <a:ext cx="3488373" cy="8229600"/>
          </a:xfrm>
        </p:spPr>
        <p:txBody>
          <a:bodyPr vert="eaVert"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1693385" y="254000"/>
            <a:ext cx="10261913" cy="8229600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</p:spTree>
    <p:extLst>
      <p:ext uri="{BB962C8B-B14F-4D97-AF65-F5344CB8AC3E}">
        <p14:creationId xmlns:p14="http://schemas.microsoft.com/office/powerpoint/2010/main" val="488652191"/>
      </p:ext>
    </p:extLst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299673" y="3030541"/>
            <a:ext cx="14740917" cy="2090737"/>
          </a:xfrm>
        </p:spPr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2601466" y="5527678"/>
            <a:ext cx="121373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23" indent="0" algn="ctr">
              <a:buNone/>
              <a:defRPr/>
            </a:lvl2pPr>
            <a:lvl3pPr marL="914446" indent="0" algn="ctr">
              <a:buNone/>
              <a:defRPr/>
            </a:lvl3pPr>
            <a:lvl4pPr marL="1371668" indent="0" algn="ctr">
              <a:buNone/>
              <a:defRPr/>
            </a:lvl4pPr>
            <a:lvl5pPr marL="1828892" indent="0" algn="ctr">
              <a:buNone/>
              <a:defRPr/>
            </a:lvl5pPr>
            <a:lvl6pPr marL="2286114" indent="0" algn="ctr">
              <a:buNone/>
              <a:defRPr/>
            </a:lvl6pPr>
            <a:lvl7pPr marL="2743337" indent="0" algn="ctr">
              <a:buNone/>
              <a:defRPr/>
            </a:lvl7pPr>
            <a:lvl8pPr marL="3200560" indent="0" algn="ctr">
              <a:buNone/>
              <a:defRPr/>
            </a:lvl8pPr>
            <a:lvl9pPr marL="3657783" indent="0" algn="ctr">
              <a:buNone/>
              <a:defRPr/>
            </a:lvl9pPr>
          </a:lstStyle>
          <a:p>
            <a:r>
              <a:rPr lang="sl-SI"/>
              <a:t>Uredite slog podnaslova matrice</a:t>
            </a:r>
          </a:p>
        </p:txBody>
      </p:sp>
    </p:spTree>
    <p:extLst>
      <p:ext uri="{BB962C8B-B14F-4D97-AF65-F5344CB8AC3E}">
        <p14:creationId xmlns:p14="http://schemas.microsoft.com/office/powerpoint/2010/main" val="1737868830"/>
      </p:ext>
    </p:extLst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</p:spTree>
    <p:extLst>
      <p:ext uri="{BB962C8B-B14F-4D97-AF65-F5344CB8AC3E}">
        <p14:creationId xmlns:p14="http://schemas.microsoft.com/office/powerpoint/2010/main" val="1967857389"/>
      </p:ext>
    </p:extLst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369526" y="6267450"/>
            <a:ext cx="14738800" cy="1936750"/>
          </a:xfrm>
        </p:spPr>
        <p:txBody>
          <a:bodyPr anchor="t"/>
          <a:lstStyle>
            <a:lvl1pPr algn="l">
              <a:defRPr sz="4001" b="1" cap="all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1369526" y="4133850"/>
            <a:ext cx="14738800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23" indent="0">
              <a:buNone/>
              <a:defRPr sz="1800"/>
            </a:lvl2pPr>
            <a:lvl3pPr marL="914446" indent="0">
              <a:buNone/>
              <a:defRPr sz="1600"/>
            </a:lvl3pPr>
            <a:lvl4pPr marL="1371668" indent="0">
              <a:buNone/>
              <a:defRPr sz="1400"/>
            </a:lvl4pPr>
            <a:lvl5pPr marL="1828892" indent="0">
              <a:buNone/>
              <a:defRPr sz="1400"/>
            </a:lvl5pPr>
            <a:lvl6pPr marL="2286114" indent="0">
              <a:buNone/>
              <a:defRPr sz="1400"/>
            </a:lvl6pPr>
            <a:lvl7pPr marL="2743337" indent="0">
              <a:buNone/>
              <a:defRPr sz="1400"/>
            </a:lvl7pPr>
            <a:lvl8pPr marL="3200560" indent="0">
              <a:buNone/>
              <a:defRPr sz="1400"/>
            </a:lvl8pPr>
            <a:lvl9pPr marL="3657783" indent="0">
              <a:buNone/>
              <a:defRPr sz="14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</p:spTree>
    <p:extLst>
      <p:ext uri="{BB962C8B-B14F-4D97-AF65-F5344CB8AC3E}">
        <p14:creationId xmlns:p14="http://schemas.microsoft.com/office/powerpoint/2010/main" val="2813518191"/>
      </p:ext>
    </p:extLst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10363516" y="2768600"/>
            <a:ext cx="2540078" cy="5715000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13106800" y="2768600"/>
            <a:ext cx="2540078" cy="5715000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</p:spTree>
    <p:extLst>
      <p:ext uri="{BB962C8B-B14F-4D97-AF65-F5344CB8AC3E}">
        <p14:creationId xmlns:p14="http://schemas.microsoft.com/office/powerpoint/2010/main" val="3188226046"/>
      </p:ext>
    </p:extLst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67860" y="390525"/>
            <a:ext cx="1560454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867862" y="2182816"/>
            <a:ext cx="7660451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8" indent="0">
              <a:buNone/>
              <a:defRPr sz="1600" b="1"/>
            </a:lvl4pPr>
            <a:lvl5pPr marL="1828892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867862" y="3092450"/>
            <a:ext cx="7660451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8807722" y="2182816"/>
            <a:ext cx="766468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8" indent="0">
              <a:buNone/>
              <a:defRPr sz="1600" b="1"/>
            </a:lvl4pPr>
            <a:lvl5pPr marL="1828892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8807722" y="3092450"/>
            <a:ext cx="766468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</p:spTree>
    <p:extLst>
      <p:ext uri="{BB962C8B-B14F-4D97-AF65-F5344CB8AC3E}">
        <p14:creationId xmlns:p14="http://schemas.microsoft.com/office/powerpoint/2010/main" val="204910739"/>
      </p:ext>
    </p:extLst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</p:spTree>
    <p:extLst>
      <p:ext uri="{BB962C8B-B14F-4D97-AF65-F5344CB8AC3E}">
        <p14:creationId xmlns:p14="http://schemas.microsoft.com/office/powerpoint/2010/main" val="3200363100"/>
      </p:ext>
    </p:extLst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6590154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369526" y="6267450"/>
            <a:ext cx="14738800" cy="1936750"/>
          </a:xfrm>
        </p:spPr>
        <p:txBody>
          <a:bodyPr anchor="t"/>
          <a:lstStyle>
            <a:lvl1pPr algn="l">
              <a:defRPr sz="4001" b="1" cap="all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1369526" y="4133850"/>
            <a:ext cx="14738800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23" indent="0">
              <a:buNone/>
              <a:defRPr sz="1800"/>
            </a:lvl2pPr>
            <a:lvl3pPr marL="914446" indent="0">
              <a:buNone/>
              <a:defRPr sz="1600"/>
            </a:lvl3pPr>
            <a:lvl4pPr marL="1371668" indent="0">
              <a:buNone/>
              <a:defRPr sz="1400"/>
            </a:lvl4pPr>
            <a:lvl5pPr marL="1828892" indent="0">
              <a:buNone/>
              <a:defRPr sz="1400"/>
            </a:lvl5pPr>
            <a:lvl6pPr marL="2286114" indent="0">
              <a:buNone/>
              <a:defRPr sz="1400"/>
            </a:lvl6pPr>
            <a:lvl7pPr marL="2743337" indent="0">
              <a:buNone/>
              <a:defRPr sz="1400"/>
            </a:lvl7pPr>
            <a:lvl8pPr marL="3200560" indent="0">
              <a:buNone/>
              <a:defRPr sz="1400"/>
            </a:lvl8pPr>
            <a:lvl9pPr marL="3657783" indent="0">
              <a:buNone/>
              <a:defRPr sz="14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</p:spTree>
    <p:extLst>
      <p:ext uri="{BB962C8B-B14F-4D97-AF65-F5344CB8AC3E}">
        <p14:creationId xmlns:p14="http://schemas.microsoft.com/office/powerpoint/2010/main" val="1892353941"/>
      </p:ext>
    </p:extLst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67860" y="388941"/>
            <a:ext cx="5704592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6779891" y="388938"/>
            <a:ext cx="9692512" cy="8323262"/>
          </a:xfrm>
        </p:spPr>
        <p:txBody>
          <a:bodyPr/>
          <a:lstStyle>
            <a:lvl1pPr>
              <a:defRPr sz="3200"/>
            </a:lvl1pPr>
            <a:lvl2pPr>
              <a:defRPr sz="2801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867860" y="2041528"/>
            <a:ext cx="5704592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8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</p:spTree>
    <p:extLst>
      <p:ext uri="{BB962C8B-B14F-4D97-AF65-F5344CB8AC3E}">
        <p14:creationId xmlns:p14="http://schemas.microsoft.com/office/powerpoint/2010/main" val="3694256551"/>
      </p:ext>
    </p:extLst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399473" y="6827838"/>
            <a:ext cx="10403735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3399473" y="871541"/>
            <a:ext cx="10403735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1"/>
            </a:lvl2pPr>
            <a:lvl3pPr marL="914446" indent="0">
              <a:buNone/>
              <a:defRPr sz="2400"/>
            </a:lvl3pPr>
            <a:lvl4pPr marL="1371668" indent="0">
              <a:buNone/>
              <a:defRPr sz="2000"/>
            </a:lvl4pPr>
            <a:lvl5pPr marL="1828892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pPr lvl="0"/>
            <a:endParaRPr lang="sl-SI" noProof="0">
              <a:sym typeface="Gill Sans" charset="0"/>
            </a:endParaRPr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3399473" y="7634288"/>
            <a:ext cx="10403735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8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</p:spTree>
    <p:extLst>
      <p:ext uri="{BB962C8B-B14F-4D97-AF65-F5344CB8AC3E}">
        <p14:creationId xmlns:p14="http://schemas.microsoft.com/office/powerpoint/2010/main" val="3694709360"/>
      </p:ext>
    </p:extLst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</p:spTree>
    <p:extLst>
      <p:ext uri="{BB962C8B-B14F-4D97-AF65-F5344CB8AC3E}">
        <p14:creationId xmlns:p14="http://schemas.microsoft.com/office/powerpoint/2010/main" val="766263295"/>
      </p:ext>
    </p:extLst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12158506" y="254000"/>
            <a:ext cx="3488373" cy="8229600"/>
          </a:xfrm>
        </p:spPr>
        <p:txBody>
          <a:bodyPr vert="eaVert"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1693385" y="254000"/>
            <a:ext cx="10261913" cy="8229600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</p:spTree>
    <p:extLst>
      <p:ext uri="{BB962C8B-B14F-4D97-AF65-F5344CB8AC3E}">
        <p14:creationId xmlns:p14="http://schemas.microsoft.com/office/powerpoint/2010/main" val="3676959866"/>
      </p:ext>
    </p:extLst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299673" y="3030541"/>
            <a:ext cx="14740917" cy="2090737"/>
          </a:xfrm>
        </p:spPr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2601466" y="5527678"/>
            <a:ext cx="121373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23" indent="0" algn="ctr">
              <a:buNone/>
              <a:defRPr/>
            </a:lvl2pPr>
            <a:lvl3pPr marL="914446" indent="0" algn="ctr">
              <a:buNone/>
              <a:defRPr/>
            </a:lvl3pPr>
            <a:lvl4pPr marL="1371668" indent="0" algn="ctr">
              <a:buNone/>
              <a:defRPr/>
            </a:lvl4pPr>
            <a:lvl5pPr marL="1828892" indent="0" algn="ctr">
              <a:buNone/>
              <a:defRPr/>
            </a:lvl5pPr>
            <a:lvl6pPr marL="2286114" indent="0" algn="ctr">
              <a:buNone/>
              <a:defRPr/>
            </a:lvl6pPr>
            <a:lvl7pPr marL="2743337" indent="0" algn="ctr">
              <a:buNone/>
              <a:defRPr/>
            </a:lvl7pPr>
            <a:lvl8pPr marL="3200560" indent="0" algn="ctr">
              <a:buNone/>
              <a:defRPr/>
            </a:lvl8pPr>
            <a:lvl9pPr marL="3657783" indent="0" algn="ctr">
              <a:buNone/>
              <a:defRPr/>
            </a:lvl9pPr>
          </a:lstStyle>
          <a:p>
            <a:r>
              <a:rPr lang="sl-SI"/>
              <a:t>Uredite slog podnaslova matrice</a:t>
            </a:r>
          </a:p>
        </p:txBody>
      </p:sp>
    </p:spTree>
    <p:extLst>
      <p:ext uri="{BB962C8B-B14F-4D97-AF65-F5344CB8AC3E}">
        <p14:creationId xmlns:p14="http://schemas.microsoft.com/office/powerpoint/2010/main" val="2457981318"/>
      </p:ext>
    </p:extLst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</p:spTree>
    <p:extLst>
      <p:ext uri="{BB962C8B-B14F-4D97-AF65-F5344CB8AC3E}">
        <p14:creationId xmlns:p14="http://schemas.microsoft.com/office/powerpoint/2010/main" val="994741055"/>
      </p:ext>
    </p:extLst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369526" y="6267450"/>
            <a:ext cx="14738800" cy="1936750"/>
          </a:xfrm>
        </p:spPr>
        <p:txBody>
          <a:bodyPr anchor="t"/>
          <a:lstStyle>
            <a:lvl1pPr algn="l">
              <a:defRPr sz="4001" b="1" cap="all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1369526" y="4133850"/>
            <a:ext cx="14738800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23" indent="0">
              <a:buNone/>
              <a:defRPr sz="1800"/>
            </a:lvl2pPr>
            <a:lvl3pPr marL="914446" indent="0">
              <a:buNone/>
              <a:defRPr sz="1600"/>
            </a:lvl3pPr>
            <a:lvl4pPr marL="1371668" indent="0">
              <a:buNone/>
              <a:defRPr sz="1400"/>
            </a:lvl4pPr>
            <a:lvl5pPr marL="1828892" indent="0">
              <a:buNone/>
              <a:defRPr sz="1400"/>
            </a:lvl5pPr>
            <a:lvl6pPr marL="2286114" indent="0">
              <a:buNone/>
              <a:defRPr sz="1400"/>
            </a:lvl6pPr>
            <a:lvl7pPr marL="2743337" indent="0">
              <a:buNone/>
              <a:defRPr sz="1400"/>
            </a:lvl7pPr>
            <a:lvl8pPr marL="3200560" indent="0">
              <a:buNone/>
              <a:defRPr sz="1400"/>
            </a:lvl8pPr>
            <a:lvl9pPr marL="3657783" indent="0">
              <a:buNone/>
              <a:defRPr sz="14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</p:spTree>
    <p:extLst>
      <p:ext uri="{BB962C8B-B14F-4D97-AF65-F5344CB8AC3E}">
        <p14:creationId xmlns:p14="http://schemas.microsoft.com/office/powerpoint/2010/main" val="4059267166"/>
      </p:ext>
    </p:extLst>
  </p:cSld>
  <p:clrMapOvr>
    <a:masterClrMapping/>
  </p:clrMapOvr>
  <p:transition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1693385" y="2768600"/>
            <a:ext cx="3259766" cy="5715000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5156358" y="2768600"/>
            <a:ext cx="3259766" cy="5715000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</p:spTree>
    <p:extLst>
      <p:ext uri="{BB962C8B-B14F-4D97-AF65-F5344CB8AC3E}">
        <p14:creationId xmlns:p14="http://schemas.microsoft.com/office/powerpoint/2010/main" val="4205660406"/>
      </p:ext>
    </p:extLst>
  </p:cSld>
  <p:clrMapOvr>
    <a:masterClrMapping/>
  </p:clrMapOvr>
  <p:transition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67860" y="390525"/>
            <a:ext cx="1560454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867862" y="2182816"/>
            <a:ext cx="7660451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8" indent="0">
              <a:buNone/>
              <a:defRPr sz="1600" b="1"/>
            </a:lvl4pPr>
            <a:lvl5pPr marL="1828892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867862" y="3092450"/>
            <a:ext cx="7660451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8807722" y="2182816"/>
            <a:ext cx="766468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8" indent="0">
              <a:buNone/>
              <a:defRPr sz="1600" b="1"/>
            </a:lvl4pPr>
            <a:lvl5pPr marL="1828892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8807722" y="3092450"/>
            <a:ext cx="766468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</p:spTree>
    <p:extLst>
      <p:ext uri="{BB962C8B-B14F-4D97-AF65-F5344CB8AC3E}">
        <p14:creationId xmlns:p14="http://schemas.microsoft.com/office/powerpoint/2010/main" val="1214320589"/>
      </p:ext>
    </p:extLst>
  </p:cSld>
  <p:clrMapOvr>
    <a:masterClrMapping/>
  </p:clrMapOvr>
  <p:transition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</p:spTree>
    <p:extLst>
      <p:ext uri="{BB962C8B-B14F-4D97-AF65-F5344CB8AC3E}">
        <p14:creationId xmlns:p14="http://schemas.microsoft.com/office/powerpoint/2010/main" val="2593282035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1693385" y="2768600"/>
            <a:ext cx="6875143" cy="5715000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8771736" y="2768600"/>
            <a:ext cx="6875143" cy="5715000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</p:spTree>
    <p:extLst>
      <p:ext uri="{BB962C8B-B14F-4D97-AF65-F5344CB8AC3E}">
        <p14:creationId xmlns:p14="http://schemas.microsoft.com/office/powerpoint/2010/main" val="3361584005"/>
      </p:ext>
    </p:extLst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1359039"/>
      </p:ext>
    </p:extLst>
  </p:cSld>
  <p:clrMapOvr>
    <a:masterClrMapping/>
  </p:clrMapOvr>
  <p:transition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67860" y="388941"/>
            <a:ext cx="5704592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6779891" y="388938"/>
            <a:ext cx="9692512" cy="8323262"/>
          </a:xfrm>
        </p:spPr>
        <p:txBody>
          <a:bodyPr/>
          <a:lstStyle>
            <a:lvl1pPr>
              <a:defRPr sz="3200"/>
            </a:lvl1pPr>
            <a:lvl2pPr>
              <a:defRPr sz="2801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867860" y="2041528"/>
            <a:ext cx="5704592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8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</p:spTree>
    <p:extLst>
      <p:ext uri="{BB962C8B-B14F-4D97-AF65-F5344CB8AC3E}">
        <p14:creationId xmlns:p14="http://schemas.microsoft.com/office/powerpoint/2010/main" val="65210399"/>
      </p:ext>
    </p:extLst>
  </p:cSld>
  <p:clrMapOvr>
    <a:masterClrMapping/>
  </p:clrMapOvr>
  <p:transition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399473" y="6827838"/>
            <a:ext cx="10403735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3399473" y="871541"/>
            <a:ext cx="10403735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1"/>
            </a:lvl2pPr>
            <a:lvl3pPr marL="914446" indent="0">
              <a:buNone/>
              <a:defRPr sz="2400"/>
            </a:lvl3pPr>
            <a:lvl4pPr marL="1371668" indent="0">
              <a:buNone/>
              <a:defRPr sz="2000"/>
            </a:lvl4pPr>
            <a:lvl5pPr marL="1828892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pPr lvl="0"/>
            <a:endParaRPr lang="sl-SI" noProof="0">
              <a:sym typeface="Gill Sans" charset="0"/>
            </a:endParaRPr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3399473" y="7634288"/>
            <a:ext cx="10403735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8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</p:spTree>
    <p:extLst>
      <p:ext uri="{BB962C8B-B14F-4D97-AF65-F5344CB8AC3E}">
        <p14:creationId xmlns:p14="http://schemas.microsoft.com/office/powerpoint/2010/main" val="1070987599"/>
      </p:ext>
    </p:extLst>
  </p:cSld>
  <p:clrMapOvr>
    <a:masterClrMapping/>
  </p:clrMapOvr>
  <p:transition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</p:spTree>
    <p:extLst>
      <p:ext uri="{BB962C8B-B14F-4D97-AF65-F5344CB8AC3E}">
        <p14:creationId xmlns:p14="http://schemas.microsoft.com/office/powerpoint/2010/main" val="2624648996"/>
      </p:ext>
    </p:extLst>
  </p:cSld>
  <p:clrMapOvr>
    <a:masterClrMapping/>
  </p:clrMapOvr>
  <p:transition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12158506" y="254000"/>
            <a:ext cx="3488373" cy="8229600"/>
          </a:xfrm>
        </p:spPr>
        <p:txBody>
          <a:bodyPr vert="eaVert"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1693385" y="254000"/>
            <a:ext cx="10261913" cy="8229600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</p:spTree>
    <p:extLst>
      <p:ext uri="{BB962C8B-B14F-4D97-AF65-F5344CB8AC3E}">
        <p14:creationId xmlns:p14="http://schemas.microsoft.com/office/powerpoint/2010/main" val="1657043294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67860" y="390525"/>
            <a:ext cx="1560454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867862" y="2182816"/>
            <a:ext cx="7660451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8" indent="0">
              <a:buNone/>
              <a:defRPr sz="1600" b="1"/>
            </a:lvl4pPr>
            <a:lvl5pPr marL="1828892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867862" y="3092450"/>
            <a:ext cx="7660451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8807722" y="2182816"/>
            <a:ext cx="766468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8" indent="0">
              <a:buNone/>
              <a:defRPr sz="1600" b="1"/>
            </a:lvl4pPr>
            <a:lvl5pPr marL="1828892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8807722" y="3092450"/>
            <a:ext cx="766468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</p:spTree>
    <p:extLst>
      <p:ext uri="{BB962C8B-B14F-4D97-AF65-F5344CB8AC3E}">
        <p14:creationId xmlns:p14="http://schemas.microsoft.com/office/powerpoint/2010/main" val="4104803877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</p:spTree>
    <p:extLst>
      <p:ext uri="{BB962C8B-B14F-4D97-AF65-F5344CB8AC3E}">
        <p14:creationId xmlns:p14="http://schemas.microsoft.com/office/powerpoint/2010/main" val="1110216977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1724369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67860" y="388941"/>
            <a:ext cx="5704592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6779891" y="388938"/>
            <a:ext cx="9692512" cy="8323262"/>
          </a:xfrm>
        </p:spPr>
        <p:txBody>
          <a:bodyPr/>
          <a:lstStyle>
            <a:lvl1pPr>
              <a:defRPr sz="3200"/>
            </a:lvl1pPr>
            <a:lvl2pPr>
              <a:defRPr sz="2801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867860" y="2041528"/>
            <a:ext cx="5704592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8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</p:spTree>
    <p:extLst>
      <p:ext uri="{BB962C8B-B14F-4D97-AF65-F5344CB8AC3E}">
        <p14:creationId xmlns:p14="http://schemas.microsoft.com/office/powerpoint/2010/main" val="377644525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1693385" y="2068488"/>
            <a:ext cx="13953493" cy="6336704"/>
          </a:xfrm>
        </p:spPr>
        <p:txBody>
          <a:bodyPr/>
          <a:lstStyle>
            <a:lvl1pPr algn="l">
              <a:defRPr>
                <a:solidFill>
                  <a:srgbClr val="808285"/>
                </a:solidFill>
              </a:defRPr>
            </a:lvl1pPr>
          </a:lstStyle>
          <a:p>
            <a:pPr lvl="0"/>
            <a:r>
              <a:rPr lang="sl-SI" dirty="0"/>
              <a:t>Uredite sloge besedila matrice</a:t>
            </a:r>
          </a:p>
          <a:p>
            <a:pPr lvl="1"/>
            <a:r>
              <a:rPr lang="sl-SI" dirty="0"/>
              <a:t>Druga raven</a:t>
            </a:r>
          </a:p>
          <a:p>
            <a:pPr lvl="2"/>
            <a:r>
              <a:rPr lang="sl-SI" dirty="0"/>
              <a:t>Tretja raven</a:t>
            </a:r>
          </a:p>
          <a:p>
            <a:pPr lvl="3"/>
            <a:r>
              <a:rPr lang="sl-SI" dirty="0"/>
              <a:t>Četrta raven</a:t>
            </a:r>
          </a:p>
          <a:p>
            <a:pPr lvl="4"/>
            <a:r>
              <a:rPr lang="sl-SI" dirty="0"/>
              <a:t>Peta raven</a:t>
            </a:r>
          </a:p>
        </p:txBody>
      </p:sp>
      <p:sp>
        <p:nvSpPr>
          <p:cNvPr id="4" name="Naslov 3"/>
          <p:cNvSpPr>
            <a:spLocks noGrp="1"/>
          </p:cNvSpPr>
          <p:nvPr>
            <p:ph type="title"/>
          </p:nvPr>
        </p:nvSpPr>
        <p:spPr>
          <a:xfrm>
            <a:off x="1697705" y="484312"/>
            <a:ext cx="13953493" cy="1152128"/>
          </a:xfrm>
        </p:spPr>
        <p:txBody>
          <a:bodyPr/>
          <a:lstStyle>
            <a:lvl1pPr>
              <a:defRPr sz="5000"/>
            </a:lvl1pPr>
          </a:lstStyle>
          <a:p>
            <a:r>
              <a:rPr lang="sl-SI" dirty="0"/>
              <a:t>Uredite slog naslova matrice</a:t>
            </a:r>
          </a:p>
        </p:txBody>
      </p:sp>
    </p:spTree>
    <p:extLst>
      <p:ext uri="{BB962C8B-B14F-4D97-AF65-F5344CB8AC3E}">
        <p14:creationId xmlns:p14="http://schemas.microsoft.com/office/powerpoint/2010/main" val="1684667808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399473" y="6827838"/>
            <a:ext cx="10403735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3399473" y="871541"/>
            <a:ext cx="10403735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1"/>
            </a:lvl2pPr>
            <a:lvl3pPr marL="914446" indent="0">
              <a:buNone/>
              <a:defRPr sz="2400"/>
            </a:lvl3pPr>
            <a:lvl4pPr marL="1371668" indent="0">
              <a:buNone/>
              <a:defRPr sz="2000"/>
            </a:lvl4pPr>
            <a:lvl5pPr marL="1828892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pPr lvl="0"/>
            <a:endParaRPr lang="sl-SI" noProof="0">
              <a:sym typeface="Gill Sans" charset="0"/>
            </a:endParaRPr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3399473" y="7634288"/>
            <a:ext cx="10403735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8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</p:spTree>
    <p:extLst>
      <p:ext uri="{BB962C8B-B14F-4D97-AF65-F5344CB8AC3E}">
        <p14:creationId xmlns:p14="http://schemas.microsoft.com/office/powerpoint/2010/main" val="61908975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</p:spTree>
    <p:extLst>
      <p:ext uri="{BB962C8B-B14F-4D97-AF65-F5344CB8AC3E}">
        <p14:creationId xmlns:p14="http://schemas.microsoft.com/office/powerpoint/2010/main" val="3671549630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12158506" y="254000"/>
            <a:ext cx="3488373" cy="8229600"/>
          </a:xfrm>
        </p:spPr>
        <p:txBody>
          <a:bodyPr vert="eaVert"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1693385" y="254000"/>
            <a:ext cx="10261913" cy="8229600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</p:spTree>
    <p:extLst>
      <p:ext uri="{BB962C8B-B14F-4D97-AF65-F5344CB8AC3E}">
        <p14:creationId xmlns:p14="http://schemas.microsoft.com/office/powerpoint/2010/main" val="2548509747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299673" y="3030541"/>
            <a:ext cx="14740917" cy="2090737"/>
          </a:xfrm>
        </p:spPr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2601466" y="5527678"/>
            <a:ext cx="12137337" cy="24923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23" indent="0" algn="ctr">
              <a:buNone/>
              <a:defRPr/>
            </a:lvl2pPr>
            <a:lvl3pPr marL="914446" indent="0" algn="ctr">
              <a:buNone/>
              <a:defRPr/>
            </a:lvl3pPr>
            <a:lvl4pPr marL="1371668" indent="0" algn="ctr">
              <a:buNone/>
              <a:defRPr/>
            </a:lvl4pPr>
            <a:lvl5pPr marL="1828892" indent="0" algn="ctr">
              <a:buNone/>
              <a:defRPr/>
            </a:lvl5pPr>
            <a:lvl6pPr marL="2286114" indent="0" algn="ctr">
              <a:buNone/>
              <a:defRPr/>
            </a:lvl6pPr>
            <a:lvl7pPr marL="2743337" indent="0" algn="ctr">
              <a:buNone/>
              <a:defRPr/>
            </a:lvl7pPr>
            <a:lvl8pPr marL="3200560" indent="0" algn="ctr">
              <a:buNone/>
              <a:defRPr/>
            </a:lvl8pPr>
            <a:lvl9pPr marL="3657783" indent="0" algn="ctr">
              <a:buNone/>
              <a:defRPr/>
            </a:lvl9pPr>
          </a:lstStyle>
          <a:p>
            <a:r>
              <a:rPr lang="sl-SI"/>
              <a:t>Uredite slog podnaslova matrice</a:t>
            </a:r>
          </a:p>
        </p:txBody>
      </p:sp>
    </p:spTree>
    <p:extLst>
      <p:ext uri="{BB962C8B-B14F-4D97-AF65-F5344CB8AC3E}">
        <p14:creationId xmlns:p14="http://schemas.microsoft.com/office/powerpoint/2010/main" val="597728823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867860" y="2276478"/>
            <a:ext cx="15604543" cy="64357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</p:spTree>
    <p:extLst>
      <p:ext uri="{BB962C8B-B14F-4D97-AF65-F5344CB8AC3E}">
        <p14:creationId xmlns:p14="http://schemas.microsoft.com/office/powerpoint/2010/main" val="788662947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369526" y="6267450"/>
            <a:ext cx="14738800" cy="1936750"/>
          </a:xfrm>
        </p:spPr>
        <p:txBody>
          <a:bodyPr anchor="t"/>
          <a:lstStyle>
            <a:lvl1pPr algn="l">
              <a:defRPr sz="4001" b="1" cap="all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1369526" y="4133850"/>
            <a:ext cx="14738800" cy="21336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23" indent="0">
              <a:buNone/>
              <a:defRPr sz="1800"/>
            </a:lvl2pPr>
            <a:lvl3pPr marL="914446" indent="0">
              <a:buNone/>
              <a:defRPr sz="1600"/>
            </a:lvl3pPr>
            <a:lvl4pPr marL="1371668" indent="0">
              <a:buNone/>
              <a:defRPr sz="1400"/>
            </a:lvl4pPr>
            <a:lvl5pPr marL="1828892" indent="0">
              <a:buNone/>
              <a:defRPr sz="1400"/>
            </a:lvl5pPr>
            <a:lvl6pPr marL="2286114" indent="0">
              <a:buNone/>
              <a:defRPr sz="1400"/>
            </a:lvl6pPr>
            <a:lvl7pPr marL="2743337" indent="0">
              <a:buNone/>
              <a:defRPr sz="1400"/>
            </a:lvl7pPr>
            <a:lvl8pPr marL="3200560" indent="0">
              <a:buNone/>
              <a:defRPr sz="1400"/>
            </a:lvl8pPr>
            <a:lvl9pPr marL="3657783" indent="0">
              <a:buNone/>
              <a:defRPr sz="14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</p:spTree>
    <p:extLst>
      <p:ext uri="{BB962C8B-B14F-4D97-AF65-F5344CB8AC3E}">
        <p14:creationId xmlns:p14="http://schemas.microsoft.com/office/powerpoint/2010/main" val="2240636178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867862" y="2276478"/>
            <a:ext cx="7700669" cy="6435725"/>
          </a:xfrm>
          <a:prstGeom prst="rect">
            <a:avLst/>
          </a:prstGeo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8771736" y="2276478"/>
            <a:ext cx="7700669" cy="6435725"/>
          </a:xfrm>
          <a:prstGeom prst="rect">
            <a:avLst/>
          </a:prstGeo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</p:spTree>
    <p:extLst>
      <p:ext uri="{BB962C8B-B14F-4D97-AF65-F5344CB8AC3E}">
        <p14:creationId xmlns:p14="http://schemas.microsoft.com/office/powerpoint/2010/main" val="2336440715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67860" y="390525"/>
            <a:ext cx="1560454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867862" y="2182816"/>
            <a:ext cx="7660451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8" indent="0">
              <a:buNone/>
              <a:defRPr sz="1600" b="1"/>
            </a:lvl4pPr>
            <a:lvl5pPr marL="1828892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867862" y="3092450"/>
            <a:ext cx="7660451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8807722" y="2182816"/>
            <a:ext cx="7664683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8" indent="0">
              <a:buNone/>
              <a:defRPr sz="1600" b="1"/>
            </a:lvl4pPr>
            <a:lvl5pPr marL="1828892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8807722" y="3092450"/>
            <a:ext cx="7664683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</p:spTree>
    <p:extLst>
      <p:ext uri="{BB962C8B-B14F-4D97-AF65-F5344CB8AC3E}">
        <p14:creationId xmlns:p14="http://schemas.microsoft.com/office/powerpoint/2010/main" val="758299068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</p:spTree>
    <p:extLst>
      <p:ext uri="{BB962C8B-B14F-4D97-AF65-F5344CB8AC3E}">
        <p14:creationId xmlns:p14="http://schemas.microsoft.com/office/powerpoint/2010/main" val="3556436633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2436081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369526" y="6267450"/>
            <a:ext cx="14738800" cy="1936750"/>
          </a:xfrm>
        </p:spPr>
        <p:txBody>
          <a:bodyPr anchor="t"/>
          <a:lstStyle>
            <a:lvl1pPr algn="l">
              <a:defRPr sz="4001" b="1" cap="all">
                <a:solidFill>
                  <a:srgbClr val="007DC5"/>
                </a:solidFill>
                <a:latin typeface="+mn-lt"/>
              </a:defRPr>
            </a:lvl1pPr>
          </a:lstStyle>
          <a:p>
            <a:r>
              <a:rPr lang="sl-SI" dirty="0"/>
              <a:t>Uredite slog naslova matrice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1369526" y="4133850"/>
            <a:ext cx="14738800" cy="2133600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rgbClr val="808285"/>
                </a:solidFill>
              </a:defRPr>
            </a:lvl1pPr>
            <a:lvl2pPr marL="457223" indent="0">
              <a:buNone/>
              <a:defRPr sz="1800"/>
            </a:lvl2pPr>
            <a:lvl3pPr marL="914446" indent="0">
              <a:buNone/>
              <a:defRPr sz="1600"/>
            </a:lvl3pPr>
            <a:lvl4pPr marL="1371668" indent="0">
              <a:buNone/>
              <a:defRPr sz="1400"/>
            </a:lvl4pPr>
            <a:lvl5pPr marL="1828892" indent="0">
              <a:buNone/>
              <a:defRPr sz="1400"/>
            </a:lvl5pPr>
            <a:lvl6pPr marL="2286114" indent="0">
              <a:buNone/>
              <a:defRPr sz="1400"/>
            </a:lvl6pPr>
            <a:lvl7pPr marL="2743337" indent="0">
              <a:buNone/>
              <a:defRPr sz="1400"/>
            </a:lvl7pPr>
            <a:lvl8pPr marL="3200560" indent="0">
              <a:buNone/>
              <a:defRPr sz="1400"/>
            </a:lvl8pPr>
            <a:lvl9pPr marL="3657783" indent="0">
              <a:buNone/>
              <a:defRPr sz="1400"/>
            </a:lvl9pPr>
          </a:lstStyle>
          <a:p>
            <a:pPr lvl="0"/>
            <a:r>
              <a:rPr lang="sl-SI" dirty="0"/>
              <a:t>Uredite sloge besedila matrice</a:t>
            </a:r>
          </a:p>
        </p:txBody>
      </p:sp>
    </p:spTree>
    <p:extLst>
      <p:ext uri="{BB962C8B-B14F-4D97-AF65-F5344CB8AC3E}">
        <p14:creationId xmlns:p14="http://schemas.microsoft.com/office/powerpoint/2010/main" val="3876689911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67860" y="388941"/>
            <a:ext cx="5704592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6779891" y="388938"/>
            <a:ext cx="9692512" cy="8323262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1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867860" y="2041528"/>
            <a:ext cx="5704592" cy="6670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8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</p:spTree>
    <p:extLst>
      <p:ext uri="{BB962C8B-B14F-4D97-AF65-F5344CB8AC3E}">
        <p14:creationId xmlns:p14="http://schemas.microsoft.com/office/powerpoint/2010/main" val="840306828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399473" y="6827838"/>
            <a:ext cx="10403735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3399473" y="871541"/>
            <a:ext cx="10403735" cy="5851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1"/>
            </a:lvl2pPr>
            <a:lvl3pPr marL="914446" indent="0">
              <a:buNone/>
              <a:defRPr sz="2400"/>
            </a:lvl3pPr>
            <a:lvl4pPr marL="1371668" indent="0">
              <a:buNone/>
              <a:defRPr sz="2000"/>
            </a:lvl4pPr>
            <a:lvl5pPr marL="1828892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pPr lvl="0"/>
            <a:endParaRPr lang="sl-SI" noProof="0">
              <a:sym typeface="Gill Sans" charset="0"/>
            </a:endParaRPr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3399473" y="7634288"/>
            <a:ext cx="10403735" cy="1144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8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</p:spTree>
    <p:extLst>
      <p:ext uri="{BB962C8B-B14F-4D97-AF65-F5344CB8AC3E}">
        <p14:creationId xmlns:p14="http://schemas.microsoft.com/office/powerpoint/2010/main" val="4278563038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67860" y="2276478"/>
            <a:ext cx="15604543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</p:spTree>
    <p:extLst>
      <p:ext uri="{BB962C8B-B14F-4D97-AF65-F5344CB8AC3E}">
        <p14:creationId xmlns:p14="http://schemas.microsoft.com/office/powerpoint/2010/main" val="24915414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12571268" y="2276478"/>
            <a:ext cx="3901135" cy="6435725"/>
          </a:xfrm>
        </p:spPr>
        <p:txBody>
          <a:bodyPr vert="eaVert"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67860" y="2276478"/>
            <a:ext cx="11500202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</p:spTree>
    <p:extLst>
      <p:ext uri="{BB962C8B-B14F-4D97-AF65-F5344CB8AC3E}">
        <p14:creationId xmlns:p14="http://schemas.microsoft.com/office/powerpoint/2010/main" val="2729528382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299673" y="3030541"/>
            <a:ext cx="14740917" cy="2090737"/>
          </a:xfrm>
          <a:prstGeom prst="rect">
            <a:avLst/>
          </a:prstGeom>
        </p:spPr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2601466" y="5527678"/>
            <a:ext cx="121373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23" indent="0" algn="ctr">
              <a:buNone/>
              <a:defRPr/>
            </a:lvl2pPr>
            <a:lvl3pPr marL="914446" indent="0" algn="ctr">
              <a:buNone/>
              <a:defRPr/>
            </a:lvl3pPr>
            <a:lvl4pPr marL="1371668" indent="0" algn="ctr">
              <a:buNone/>
              <a:defRPr/>
            </a:lvl4pPr>
            <a:lvl5pPr marL="1828892" indent="0" algn="ctr">
              <a:buNone/>
              <a:defRPr/>
            </a:lvl5pPr>
            <a:lvl6pPr marL="2286114" indent="0" algn="ctr">
              <a:buNone/>
              <a:defRPr/>
            </a:lvl6pPr>
            <a:lvl7pPr marL="2743337" indent="0" algn="ctr">
              <a:buNone/>
              <a:defRPr/>
            </a:lvl7pPr>
            <a:lvl8pPr marL="3200560" indent="0" algn="ctr">
              <a:buNone/>
              <a:defRPr/>
            </a:lvl8pPr>
            <a:lvl9pPr marL="3657783" indent="0" algn="ctr">
              <a:buNone/>
              <a:defRPr/>
            </a:lvl9pPr>
          </a:lstStyle>
          <a:p>
            <a:r>
              <a:rPr lang="sl-SI"/>
              <a:t>Uredite slog podnaslova matrice</a:t>
            </a:r>
          </a:p>
        </p:txBody>
      </p:sp>
    </p:spTree>
    <p:extLst>
      <p:ext uri="{BB962C8B-B14F-4D97-AF65-F5344CB8AC3E}">
        <p14:creationId xmlns:p14="http://schemas.microsoft.com/office/powerpoint/2010/main" val="1535223180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67860" y="390525"/>
            <a:ext cx="15604543" cy="1625600"/>
          </a:xfrm>
          <a:prstGeom prst="rect">
            <a:avLst/>
          </a:prstGeom>
        </p:spPr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</p:spTree>
    <p:extLst>
      <p:ext uri="{BB962C8B-B14F-4D97-AF65-F5344CB8AC3E}">
        <p14:creationId xmlns:p14="http://schemas.microsoft.com/office/powerpoint/2010/main" val="2749539164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369526" y="6267450"/>
            <a:ext cx="14738800" cy="1936750"/>
          </a:xfrm>
          <a:prstGeom prst="rect">
            <a:avLst/>
          </a:prstGeom>
        </p:spPr>
        <p:txBody>
          <a:bodyPr anchor="t"/>
          <a:lstStyle>
            <a:lvl1pPr algn="l">
              <a:defRPr sz="4001" b="1" cap="all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1369526" y="4133850"/>
            <a:ext cx="14738800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23" indent="0">
              <a:buNone/>
              <a:defRPr sz="1800"/>
            </a:lvl2pPr>
            <a:lvl3pPr marL="914446" indent="0">
              <a:buNone/>
              <a:defRPr sz="1600"/>
            </a:lvl3pPr>
            <a:lvl4pPr marL="1371668" indent="0">
              <a:buNone/>
              <a:defRPr sz="1400"/>
            </a:lvl4pPr>
            <a:lvl5pPr marL="1828892" indent="0">
              <a:buNone/>
              <a:defRPr sz="1400"/>
            </a:lvl5pPr>
            <a:lvl6pPr marL="2286114" indent="0">
              <a:buNone/>
              <a:defRPr sz="1400"/>
            </a:lvl6pPr>
            <a:lvl7pPr marL="2743337" indent="0">
              <a:buNone/>
              <a:defRPr sz="1400"/>
            </a:lvl7pPr>
            <a:lvl8pPr marL="3200560" indent="0">
              <a:buNone/>
              <a:defRPr sz="1400"/>
            </a:lvl8pPr>
            <a:lvl9pPr marL="3657783" indent="0">
              <a:buNone/>
              <a:defRPr sz="14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</p:spTree>
    <p:extLst>
      <p:ext uri="{BB962C8B-B14F-4D97-AF65-F5344CB8AC3E}">
        <p14:creationId xmlns:p14="http://schemas.microsoft.com/office/powerpoint/2010/main" val="488109222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67860" y="390525"/>
            <a:ext cx="15604543" cy="1625600"/>
          </a:xfrm>
          <a:prstGeom prst="rect">
            <a:avLst/>
          </a:prstGeom>
        </p:spPr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1693385" y="1270000"/>
            <a:ext cx="6875143" cy="7213600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8771736" y="1270000"/>
            <a:ext cx="6875143" cy="7213600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</p:spTree>
    <p:extLst>
      <p:ext uri="{BB962C8B-B14F-4D97-AF65-F5344CB8AC3E}">
        <p14:creationId xmlns:p14="http://schemas.microsoft.com/office/powerpoint/2010/main" val="2073349115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67860" y="390525"/>
            <a:ext cx="15604543" cy="1625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867862" y="2182816"/>
            <a:ext cx="7660451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8" indent="0">
              <a:buNone/>
              <a:defRPr sz="1600" b="1"/>
            </a:lvl4pPr>
            <a:lvl5pPr marL="1828892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867862" y="3092450"/>
            <a:ext cx="7660451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8807722" y="2182816"/>
            <a:ext cx="766468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8" indent="0">
              <a:buNone/>
              <a:defRPr sz="1600" b="1"/>
            </a:lvl4pPr>
            <a:lvl5pPr marL="1828892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8807722" y="3092450"/>
            <a:ext cx="766468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</p:spTree>
    <p:extLst>
      <p:ext uri="{BB962C8B-B14F-4D97-AF65-F5344CB8AC3E}">
        <p14:creationId xmlns:p14="http://schemas.microsoft.com/office/powerpoint/2010/main" val="21343694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67860" y="390525"/>
            <a:ext cx="15604543" cy="1625600"/>
          </a:xfrm>
          <a:prstGeom prst="rect">
            <a:avLst/>
          </a:prstGeom>
        </p:spPr>
        <p:txBody>
          <a:bodyPr/>
          <a:lstStyle/>
          <a:p>
            <a:r>
              <a:rPr lang="sl-SI"/>
              <a:t>Uredite slog naslova matrice</a:t>
            </a:r>
          </a:p>
        </p:txBody>
      </p:sp>
    </p:spTree>
    <p:extLst>
      <p:ext uri="{BB962C8B-B14F-4D97-AF65-F5344CB8AC3E}">
        <p14:creationId xmlns:p14="http://schemas.microsoft.com/office/powerpoint/2010/main" val="2634425421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1693385" y="5029200"/>
            <a:ext cx="6875143" cy="1130300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dirty="0"/>
              <a:t>Uredite sloge besedila matrice</a:t>
            </a:r>
          </a:p>
          <a:p>
            <a:pPr lvl="1"/>
            <a:r>
              <a:rPr lang="sl-SI" dirty="0"/>
              <a:t>Druga raven</a:t>
            </a:r>
          </a:p>
          <a:p>
            <a:pPr lvl="2"/>
            <a:r>
              <a:rPr lang="sl-SI" dirty="0"/>
              <a:t>Tretja raven</a:t>
            </a:r>
          </a:p>
          <a:p>
            <a:pPr lvl="3"/>
            <a:r>
              <a:rPr lang="sl-SI" dirty="0"/>
              <a:t>Četrta raven</a:t>
            </a:r>
          </a:p>
          <a:p>
            <a:pPr lvl="4"/>
            <a:r>
              <a:rPr lang="sl-SI" dirty="0"/>
              <a:t>Peta raven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8771736" y="5029200"/>
            <a:ext cx="6875143" cy="1130300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</p:spTree>
    <p:extLst>
      <p:ext uri="{BB962C8B-B14F-4D97-AF65-F5344CB8AC3E}">
        <p14:creationId xmlns:p14="http://schemas.microsoft.com/office/powerpoint/2010/main" val="2339350370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7302436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67860" y="388941"/>
            <a:ext cx="5704592" cy="165258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6779891" y="388938"/>
            <a:ext cx="9692512" cy="8323262"/>
          </a:xfrm>
        </p:spPr>
        <p:txBody>
          <a:bodyPr/>
          <a:lstStyle>
            <a:lvl1pPr>
              <a:defRPr sz="3200"/>
            </a:lvl1pPr>
            <a:lvl2pPr>
              <a:defRPr sz="2801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867860" y="2041528"/>
            <a:ext cx="5704592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8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</p:spTree>
    <p:extLst>
      <p:ext uri="{BB962C8B-B14F-4D97-AF65-F5344CB8AC3E}">
        <p14:creationId xmlns:p14="http://schemas.microsoft.com/office/powerpoint/2010/main" val="2996381542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399473" y="6827838"/>
            <a:ext cx="10403735" cy="806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3399473" y="871541"/>
            <a:ext cx="10403735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1"/>
            </a:lvl2pPr>
            <a:lvl3pPr marL="914446" indent="0">
              <a:buNone/>
              <a:defRPr sz="2400"/>
            </a:lvl3pPr>
            <a:lvl4pPr marL="1371668" indent="0">
              <a:buNone/>
              <a:defRPr sz="2000"/>
            </a:lvl4pPr>
            <a:lvl5pPr marL="1828892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pPr lvl="0"/>
            <a:endParaRPr lang="sl-SI" noProof="0">
              <a:sym typeface="Gill Sans" charset="0"/>
            </a:endParaRPr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3399473" y="7634288"/>
            <a:ext cx="10403735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8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</p:spTree>
    <p:extLst>
      <p:ext uri="{BB962C8B-B14F-4D97-AF65-F5344CB8AC3E}">
        <p14:creationId xmlns:p14="http://schemas.microsoft.com/office/powerpoint/2010/main" val="1370826137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67860" y="390525"/>
            <a:ext cx="15604543" cy="1625600"/>
          </a:xfrm>
          <a:prstGeom prst="rect">
            <a:avLst/>
          </a:prstGeom>
        </p:spPr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</p:spTree>
    <p:extLst>
      <p:ext uri="{BB962C8B-B14F-4D97-AF65-F5344CB8AC3E}">
        <p14:creationId xmlns:p14="http://schemas.microsoft.com/office/powerpoint/2010/main" val="3575501937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12571268" y="390528"/>
            <a:ext cx="3901135" cy="8093075"/>
          </a:xfrm>
          <a:prstGeom prst="rect">
            <a:avLst/>
          </a:prstGeom>
        </p:spPr>
        <p:txBody>
          <a:bodyPr vert="eaVert"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67860" y="390528"/>
            <a:ext cx="11500202" cy="8093075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</p:spTree>
    <p:extLst>
      <p:ext uri="{BB962C8B-B14F-4D97-AF65-F5344CB8AC3E}">
        <p14:creationId xmlns:p14="http://schemas.microsoft.com/office/powerpoint/2010/main" val="4219886645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299673" y="3030541"/>
            <a:ext cx="14740917" cy="2090737"/>
          </a:xfrm>
        </p:spPr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2601466" y="5527678"/>
            <a:ext cx="12137337" cy="24923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23" indent="0" algn="ctr">
              <a:buNone/>
              <a:defRPr/>
            </a:lvl2pPr>
            <a:lvl3pPr marL="914446" indent="0" algn="ctr">
              <a:buNone/>
              <a:defRPr/>
            </a:lvl3pPr>
            <a:lvl4pPr marL="1371668" indent="0" algn="ctr">
              <a:buNone/>
              <a:defRPr/>
            </a:lvl4pPr>
            <a:lvl5pPr marL="1828892" indent="0" algn="ctr">
              <a:buNone/>
              <a:defRPr/>
            </a:lvl5pPr>
            <a:lvl6pPr marL="2286114" indent="0" algn="ctr">
              <a:buNone/>
              <a:defRPr/>
            </a:lvl6pPr>
            <a:lvl7pPr marL="2743337" indent="0" algn="ctr">
              <a:buNone/>
              <a:defRPr/>
            </a:lvl7pPr>
            <a:lvl8pPr marL="3200560" indent="0" algn="ctr">
              <a:buNone/>
              <a:defRPr/>
            </a:lvl8pPr>
            <a:lvl9pPr marL="3657783" indent="0" algn="ctr">
              <a:buNone/>
              <a:defRPr/>
            </a:lvl9pPr>
          </a:lstStyle>
          <a:p>
            <a:r>
              <a:rPr lang="sl-SI"/>
              <a:t>Uredite slog podnaslova matrice</a:t>
            </a:r>
          </a:p>
        </p:txBody>
      </p:sp>
    </p:spTree>
    <p:extLst>
      <p:ext uri="{BB962C8B-B14F-4D97-AF65-F5344CB8AC3E}">
        <p14:creationId xmlns:p14="http://schemas.microsoft.com/office/powerpoint/2010/main" val="1447327725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867860" y="2276478"/>
            <a:ext cx="15604543" cy="64357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</p:spTree>
    <p:extLst>
      <p:ext uri="{BB962C8B-B14F-4D97-AF65-F5344CB8AC3E}">
        <p14:creationId xmlns:p14="http://schemas.microsoft.com/office/powerpoint/2010/main" val="2540905223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369526" y="6267450"/>
            <a:ext cx="14738800" cy="1936750"/>
          </a:xfrm>
        </p:spPr>
        <p:txBody>
          <a:bodyPr anchor="t"/>
          <a:lstStyle>
            <a:lvl1pPr algn="l">
              <a:defRPr sz="4001" b="1" cap="all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1369526" y="4133850"/>
            <a:ext cx="14738800" cy="21336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23" indent="0">
              <a:buNone/>
              <a:defRPr sz="1800"/>
            </a:lvl2pPr>
            <a:lvl3pPr marL="914446" indent="0">
              <a:buNone/>
              <a:defRPr sz="1600"/>
            </a:lvl3pPr>
            <a:lvl4pPr marL="1371668" indent="0">
              <a:buNone/>
              <a:defRPr sz="1400"/>
            </a:lvl4pPr>
            <a:lvl5pPr marL="1828892" indent="0">
              <a:buNone/>
              <a:defRPr sz="1400"/>
            </a:lvl5pPr>
            <a:lvl6pPr marL="2286114" indent="0">
              <a:buNone/>
              <a:defRPr sz="1400"/>
            </a:lvl6pPr>
            <a:lvl7pPr marL="2743337" indent="0">
              <a:buNone/>
              <a:defRPr sz="1400"/>
            </a:lvl7pPr>
            <a:lvl8pPr marL="3200560" indent="0">
              <a:buNone/>
              <a:defRPr sz="1400"/>
            </a:lvl8pPr>
            <a:lvl9pPr marL="3657783" indent="0">
              <a:buNone/>
              <a:defRPr sz="14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</p:spTree>
    <p:extLst>
      <p:ext uri="{BB962C8B-B14F-4D97-AF65-F5344CB8AC3E}">
        <p14:creationId xmlns:p14="http://schemas.microsoft.com/office/powerpoint/2010/main" val="4147881842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867862" y="2276478"/>
            <a:ext cx="7700669" cy="6435725"/>
          </a:xfrm>
          <a:prstGeom prst="rect">
            <a:avLst/>
          </a:prstGeo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8771736" y="2276478"/>
            <a:ext cx="7700669" cy="6435725"/>
          </a:xfrm>
          <a:prstGeom prst="rect">
            <a:avLst/>
          </a:prstGeo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</p:spTree>
    <p:extLst>
      <p:ext uri="{BB962C8B-B14F-4D97-AF65-F5344CB8AC3E}">
        <p14:creationId xmlns:p14="http://schemas.microsoft.com/office/powerpoint/2010/main" val="881100180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67860" y="390525"/>
            <a:ext cx="1560454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867862" y="2182816"/>
            <a:ext cx="7660451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8" indent="0">
              <a:buNone/>
              <a:defRPr sz="1600" b="1"/>
            </a:lvl4pPr>
            <a:lvl5pPr marL="1828892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867862" y="3092450"/>
            <a:ext cx="7660451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8807722" y="2182816"/>
            <a:ext cx="7664683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8" indent="0">
              <a:buNone/>
              <a:defRPr sz="1600" b="1"/>
            </a:lvl4pPr>
            <a:lvl5pPr marL="1828892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8807722" y="3092450"/>
            <a:ext cx="7664683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</p:spTree>
    <p:extLst>
      <p:ext uri="{BB962C8B-B14F-4D97-AF65-F5344CB8AC3E}">
        <p14:creationId xmlns:p14="http://schemas.microsoft.com/office/powerpoint/2010/main" val="818645883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67860" y="390525"/>
            <a:ext cx="1560454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sl-SI" dirty="0"/>
              <a:t>Uredite slog naslova matrice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867862" y="2182816"/>
            <a:ext cx="7660451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8" indent="0">
              <a:buNone/>
              <a:defRPr sz="1600" b="1"/>
            </a:lvl4pPr>
            <a:lvl5pPr marL="1828892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867862" y="3092450"/>
            <a:ext cx="7660451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8807722" y="2182816"/>
            <a:ext cx="766468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8" indent="0">
              <a:buNone/>
              <a:defRPr sz="1600" b="1"/>
            </a:lvl4pPr>
            <a:lvl5pPr marL="1828892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8807722" y="3092450"/>
            <a:ext cx="766468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</p:spTree>
    <p:extLst>
      <p:ext uri="{BB962C8B-B14F-4D97-AF65-F5344CB8AC3E}">
        <p14:creationId xmlns:p14="http://schemas.microsoft.com/office/powerpoint/2010/main" val="3469342713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</p:spTree>
    <p:extLst>
      <p:ext uri="{BB962C8B-B14F-4D97-AF65-F5344CB8AC3E}">
        <p14:creationId xmlns:p14="http://schemas.microsoft.com/office/powerpoint/2010/main" val="2027389162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4835948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67860" y="388941"/>
            <a:ext cx="5704592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6779891" y="388938"/>
            <a:ext cx="9692512" cy="8323262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1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867860" y="2041528"/>
            <a:ext cx="5704592" cy="6670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8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</p:spTree>
    <p:extLst>
      <p:ext uri="{BB962C8B-B14F-4D97-AF65-F5344CB8AC3E}">
        <p14:creationId xmlns:p14="http://schemas.microsoft.com/office/powerpoint/2010/main" val="1302503627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399473" y="6827838"/>
            <a:ext cx="10403735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3399473" y="871541"/>
            <a:ext cx="10403735" cy="5851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1"/>
            </a:lvl2pPr>
            <a:lvl3pPr marL="914446" indent="0">
              <a:buNone/>
              <a:defRPr sz="2400"/>
            </a:lvl3pPr>
            <a:lvl4pPr marL="1371668" indent="0">
              <a:buNone/>
              <a:defRPr sz="2000"/>
            </a:lvl4pPr>
            <a:lvl5pPr marL="1828892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pPr lvl="0"/>
            <a:endParaRPr lang="sl-SI" noProof="0">
              <a:sym typeface="Gill Sans" charset="0"/>
            </a:endParaRPr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3399473" y="7634288"/>
            <a:ext cx="10403735" cy="1144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8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</p:spTree>
    <p:extLst>
      <p:ext uri="{BB962C8B-B14F-4D97-AF65-F5344CB8AC3E}">
        <p14:creationId xmlns:p14="http://schemas.microsoft.com/office/powerpoint/2010/main" val="827204919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67860" y="2276478"/>
            <a:ext cx="15604543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</p:spTree>
    <p:extLst>
      <p:ext uri="{BB962C8B-B14F-4D97-AF65-F5344CB8AC3E}">
        <p14:creationId xmlns:p14="http://schemas.microsoft.com/office/powerpoint/2010/main" val="3417027348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12571268" y="2276478"/>
            <a:ext cx="3901135" cy="6791325"/>
          </a:xfrm>
        </p:spPr>
        <p:txBody>
          <a:bodyPr vert="eaVert"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67860" y="2276478"/>
            <a:ext cx="11500202" cy="67913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</p:spTree>
    <p:extLst>
      <p:ext uri="{BB962C8B-B14F-4D97-AF65-F5344CB8AC3E}">
        <p14:creationId xmlns:p14="http://schemas.microsoft.com/office/powerpoint/2010/main" val="1440679920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299673" y="3030541"/>
            <a:ext cx="14740917" cy="2090737"/>
          </a:xfrm>
        </p:spPr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2601466" y="5527678"/>
            <a:ext cx="12137337" cy="24923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23" indent="0" algn="ctr">
              <a:buNone/>
              <a:defRPr/>
            </a:lvl2pPr>
            <a:lvl3pPr marL="914446" indent="0" algn="ctr">
              <a:buNone/>
              <a:defRPr/>
            </a:lvl3pPr>
            <a:lvl4pPr marL="1371668" indent="0" algn="ctr">
              <a:buNone/>
              <a:defRPr/>
            </a:lvl4pPr>
            <a:lvl5pPr marL="1828892" indent="0" algn="ctr">
              <a:buNone/>
              <a:defRPr/>
            </a:lvl5pPr>
            <a:lvl6pPr marL="2286114" indent="0" algn="ctr">
              <a:buNone/>
              <a:defRPr/>
            </a:lvl6pPr>
            <a:lvl7pPr marL="2743337" indent="0" algn="ctr">
              <a:buNone/>
              <a:defRPr/>
            </a:lvl7pPr>
            <a:lvl8pPr marL="3200560" indent="0" algn="ctr">
              <a:buNone/>
              <a:defRPr/>
            </a:lvl8pPr>
            <a:lvl9pPr marL="3657783" indent="0" algn="ctr">
              <a:buNone/>
              <a:defRPr/>
            </a:lvl9pPr>
          </a:lstStyle>
          <a:p>
            <a:r>
              <a:rPr lang="sl-SI"/>
              <a:t>Uredite slog podnaslova matrice</a:t>
            </a:r>
          </a:p>
        </p:txBody>
      </p:sp>
    </p:spTree>
    <p:extLst>
      <p:ext uri="{BB962C8B-B14F-4D97-AF65-F5344CB8AC3E}">
        <p14:creationId xmlns:p14="http://schemas.microsoft.com/office/powerpoint/2010/main" val="1881837371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867860" y="2276478"/>
            <a:ext cx="15604543" cy="64357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</p:spTree>
    <p:extLst>
      <p:ext uri="{BB962C8B-B14F-4D97-AF65-F5344CB8AC3E}">
        <p14:creationId xmlns:p14="http://schemas.microsoft.com/office/powerpoint/2010/main" val="1346016366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369526" y="6267450"/>
            <a:ext cx="14738800" cy="1936750"/>
          </a:xfrm>
        </p:spPr>
        <p:txBody>
          <a:bodyPr anchor="t"/>
          <a:lstStyle>
            <a:lvl1pPr algn="l">
              <a:defRPr sz="4001" b="1" cap="all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1369526" y="4133850"/>
            <a:ext cx="14738800" cy="21336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23" indent="0">
              <a:buNone/>
              <a:defRPr sz="1800"/>
            </a:lvl2pPr>
            <a:lvl3pPr marL="914446" indent="0">
              <a:buNone/>
              <a:defRPr sz="1600"/>
            </a:lvl3pPr>
            <a:lvl4pPr marL="1371668" indent="0">
              <a:buNone/>
              <a:defRPr sz="1400"/>
            </a:lvl4pPr>
            <a:lvl5pPr marL="1828892" indent="0">
              <a:buNone/>
              <a:defRPr sz="1400"/>
            </a:lvl5pPr>
            <a:lvl6pPr marL="2286114" indent="0">
              <a:buNone/>
              <a:defRPr sz="1400"/>
            </a:lvl6pPr>
            <a:lvl7pPr marL="2743337" indent="0">
              <a:buNone/>
              <a:defRPr sz="1400"/>
            </a:lvl7pPr>
            <a:lvl8pPr marL="3200560" indent="0">
              <a:buNone/>
              <a:defRPr sz="1400"/>
            </a:lvl8pPr>
            <a:lvl9pPr marL="3657783" indent="0">
              <a:buNone/>
              <a:defRPr sz="14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</p:spTree>
    <p:extLst>
      <p:ext uri="{BB962C8B-B14F-4D97-AF65-F5344CB8AC3E}">
        <p14:creationId xmlns:p14="http://schemas.microsoft.com/office/powerpoint/2010/main" val="3551266971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867862" y="2276478"/>
            <a:ext cx="7700669" cy="6435725"/>
          </a:xfrm>
          <a:prstGeom prst="rect">
            <a:avLst/>
          </a:prstGeo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8771736" y="2276478"/>
            <a:ext cx="7700669" cy="6435725"/>
          </a:xfrm>
          <a:prstGeom prst="rect">
            <a:avLst/>
          </a:prstGeo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</p:spTree>
    <p:extLst>
      <p:ext uri="{BB962C8B-B14F-4D97-AF65-F5344CB8AC3E}">
        <p14:creationId xmlns:p14="http://schemas.microsoft.com/office/powerpoint/2010/main" val="1059307928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</p:spTree>
    <p:extLst>
      <p:ext uri="{BB962C8B-B14F-4D97-AF65-F5344CB8AC3E}">
        <p14:creationId xmlns:p14="http://schemas.microsoft.com/office/powerpoint/2010/main" val="2002799791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67860" y="390525"/>
            <a:ext cx="1560454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867862" y="2182816"/>
            <a:ext cx="7660451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8" indent="0">
              <a:buNone/>
              <a:defRPr sz="1600" b="1"/>
            </a:lvl4pPr>
            <a:lvl5pPr marL="1828892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867862" y="3092450"/>
            <a:ext cx="7660451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8807722" y="2182816"/>
            <a:ext cx="7664683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8" indent="0">
              <a:buNone/>
              <a:defRPr sz="1600" b="1"/>
            </a:lvl4pPr>
            <a:lvl5pPr marL="1828892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8807722" y="3092450"/>
            <a:ext cx="7664683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</p:spTree>
    <p:extLst>
      <p:ext uri="{BB962C8B-B14F-4D97-AF65-F5344CB8AC3E}">
        <p14:creationId xmlns:p14="http://schemas.microsoft.com/office/powerpoint/2010/main" val="3863153449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</p:spTree>
    <p:extLst>
      <p:ext uri="{BB962C8B-B14F-4D97-AF65-F5344CB8AC3E}">
        <p14:creationId xmlns:p14="http://schemas.microsoft.com/office/powerpoint/2010/main" val="3646141406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6497022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67860" y="388941"/>
            <a:ext cx="5704592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6779891" y="388938"/>
            <a:ext cx="9692512" cy="8323262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1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867860" y="2041528"/>
            <a:ext cx="5704592" cy="6670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8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</p:spTree>
    <p:extLst>
      <p:ext uri="{BB962C8B-B14F-4D97-AF65-F5344CB8AC3E}">
        <p14:creationId xmlns:p14="http://schemas.microsoft.com/office/powerpoint/2010/main" val="3903335121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399473" y="6827838"/>
            <a:ext cx="10403735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3399473" y="871541"/>
            <a:ext cx="10403735" cy="5851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1"/>
            </a:lvl2pPr>
            <a:lvl3pPr marL="914446" indent="0">
              <a:buNone/>
              <a:defRPr sz="2400"/>
            </a:lvl3pPr>
            <a:lvl4pPr marL="1371668" indent="0">
              <a:buNone/>
              <a:defRPr sz="2000"/>
            </a:lvl4pPr>
            <a:lvl5pPr marL="1828892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pPr lvl="0"/>
            <a:endParaRPr lang="sl-SI" noProof="0">
              <a:sym typeface="Gill Sans" charset="0"/>
            </a:endParaRPr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3399473" y="7634288"/>
            <a:ext cx="10403735" cy="1144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8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</p:spTree>
    <p:extLst>
      <p:ext uri="{BB962C8B-B14F-4D97-AF65-F5344CB8AC3E}">
        <p14:creationId xmlns:p14="http://schemas.microsoft.com/office/powerpoint/2010/main" val="1754710689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67860" y="2276478"/>
            <a:ext cx="15604543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</p:spTree>
    <p:extLst>
      <p:ext uri="{BB962C8B-B14F-4D97-AF65-F5344CB8AC3E}">
        <p14:creationId xmlns:p14="http://schemas.microsoft.com/office/powerpoint/2010/main" val="2315034971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12571268" y="2276478"/>
            <a:ext cx="3901135" cy="6791325"/>
          </a:xfrm>
        </p:spPr>
        <p:txBody>
          <a:bodyPr vert="eaVert"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67860" y="2276478"/>
            <a:ext cx="11500202" cy="67913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</p:spTree>
    <p:extLst>
      <p:ext uri="{BB962C8B-B14F-4D97-AF65-F5344CB8AC3E}">
        <p14:creationId xmlns:p14="http://schemas.microsoft.com/office/powerpoint/2010/main" val="2558178990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299673" y="3030541"/>
            <a:ext cx="14740917" cy="2090737"/>
          </a:xfrm>
        </p:spPr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2601466" y="5527678"/>
            <a:ext cx="121373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23" indent="0" algn="ctr">
              <a:buNone/>
              <a:defRPr/>
            </a:lvl2pPr>
            <a:lvl3pPr marL="914446" indent="0" algn="ctr">
              <a:buNone/>
              <a:defRPr/>
            </a:lvl3pPr>
            <a:lvl4pPr marL="1371668" indent="0" algn="ctr">
              <a:buNone/>
              <a:defRPr/>
            </a:lvl4pPr>
            <a:lvl5pPr marL="1828892" indent="0" algn="ctr">
              <a:buNone/>
              <a:defRPr/>
            </a:lvl5pPr>
            <a:lvl6pPr marL="2286114" indent="0" algn="ctr">
              <a:buNone/>
              <a:defRPr/>
            </a:lvl6pPr>
            <a:lvl7pPr marL="2743337" indent="0" algn="ctr">
              <a:buNone/>
              <a:defRPr/>
            </a:lvl7pPr>
            <a:lvl8pPr marL="3200560" indent="0" algn="ctr">
              <a:buNone/>
              <a:defRPr/>
            </a:lvl8pPr>
            <a:lvl9pPr marL="3657783" indent="0" algn="ctr">
              <a:buNone/>
              <a:defRPr/>
            </a:lvl9pPr>
          </a:lstStyle>
          <a:p>
            <a:r>
              <a:rPr lang="sl-SI"/>
              <a:t>Uredite slog podnaslova matrice</a:t>
            </a:r>
          </a:p>
        </p:txBody>
      </p:sp>
    </p:spTree>
    <p:extLst>
      <p:ext uri="{BB962C8B-B14F-4D97-AF65-F5344CB8AC3E}">
        <p14:creationId xmlns:p14="http://schemas.microsoft.com/office/powerpoint/2010/main" val="2719736835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</p:spTree>
    <p:extLst>
      <p:ext uri="{BB962C8B-B14F-4D97-AF65-F5344CB8AC3E}">
        <p14:creationId xmlns:p14="http://schemas.microsoft.com/office/powerpoint/2010/main" val="3024309884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369526" y="6267450"/>
            <a:ext cx="14738800" cy="1936750"/>
          </a:xfrm>
        </p:spPr>
        <p:txBody>
          <a:bodyPr anchor="t"/>
          <a:lstStyle>
            <a:lvl1pPr algn="l">
              <a:defRPr sz="4001" b="1" cap="all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1369526" y="4133850"/>
            <a:ext cx="14738800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23" indent="0">
              <a:buNone/>
              <a:defRPr sz="1800"/>
            </a:lvl2pPr>
            <a:lvl3pPr marL="914446" indent="0">
              <a:buNone/>
              <a:defRPr sz="1600"/>
            </a:lvl3pPr>
            <a:lvl4pPr marL="1371668" indent="0">
              <a:buNone/>
              <a:defRPr sz="1400"/>
            </a:lvl4pPr>
            <a:lvl5pPr marL="1828892" indent="0">
              <a:buNone/>
              <a:defRPr sz="1400"/>
            </a:lvl5pPr>
            <a:lvl6pPr marL="2286114" indent="0">
              <a:buNone/>
              <a:defRPr sz="1400"/>
            </a:lvl6pPr>
            <a:lvl7pPr marL="2743337" indent="0">
              <a:buNone/>
              <a:defRPr sz="1400"/>
            </a:lvl7pPr>
            <a:lvl8pPr marL="3200560" indent="0">
              <a:buNone/>
              <a:defRPr sz="1400"/>
            </a:lvl8pPr>
            <a:lvl9pPr marL="3657783" indent="0">
              <a:buNone/>
              <a:defRPr sz="14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</p:spTree>
    <p:extLst>
      <p:ext uri="{BB962C8B-B14F-4D97-AF65-F5344CB8AC3E}">
        <p14:creationId xmlns:p14="http://schemas.microsoft.com/office/powerpoint/2010/main" val="2754267950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4966921"/>
      </p:ext>
    </p:extLst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846693" y="4787900"/>
            <a:ext cx="3810116" cy="3302000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860015" y="4787900"/>
            <a:ext cx="3810116" cy="3302000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</p:spTree>
    <p:extLst>
      <p:ext uri="{BB962C8B-B14F-4D97-AF65-F5344CB8AC3E}">
        <p14:creationId xmlns:p14="http://schemas.microsoft.com/office/powerpoint/2010/main" val="3859161454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67860" y="390525"/>
            <a:ext cx="1560454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867862" y="2182816"/>
            <a:ext cx="7660451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8" indent="0">
              <a:buNone/>
              <a:defRPr sz="1600" b="1"/>
            </a:lvl4pPr>
            <a:lvl5pPr marL="1828892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867862" y="3092450"/>
            <a:ext cx="7660451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8807722" y="2182816"/>
            <a:ext cx="766468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8" indent="0">
              <a:buNone/>
              <a:defRPr sz="1600" b="1"/>
            </a:lvl4pPr>
            <a:lvl5pPr marL="1828892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8807722" y="3092450"/>
            <a:ext cx="766468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</p:spTree>
    <p:extLst>
      <p:ext uri="{BB962C8B-B14F-4D97-AF65-F5344CB8AC3E}">
        <p14:creationId xmlns:p14="http://schemas.microsoft.com/office/powerpoint/2010/main" val="1614335637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</p:spTree>
    <p:extLst>
      <p:ext uri="{BB962C8B-B14F-4D97-AF65-F5344CB8AC3E}">
        <p14:creationId xmlns:p14="http://schemas.microsoft.com/office/powerpoint/2010/main" val="1929644213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0072228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67860" y="388941"/>
            <a:ext cx="5704592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6779891" y="388938"/>
            <a:ext cx="9692512" cy="8323262"/>
          </a:xfrm>
        </p:spPr>
        <p:txBody>
          <a:bodyPr/>
          <a:lstStyle>
            <a:lvl1pPr>
              <a:defRPr sz="3200"/>
            </a:lvl1pPr>
            <a:lvl2pPr>
              <a:defRPr sz="2801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867860" y="2041528"/>
            <a:ext cx="5704592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8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</p:spTree>
    <p:extLst>
      <p:ext uri="{BB962C8B-B14F-4D97-AF65-F5344CB8AC3E}">
        <p14:creationId xmlns:p14="http://schemas.microsoft.com/office/powerpoint/2010/main" val="941959003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399473" y="6827838"/>
            <a:ext cx="10403735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3399473" y="871541"/>
            <a:ext cx="10403735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1"/>
            </a:lvl2pPr>
            <a:lvl3pPr marL="914446" indent="0">
              <a:buNone/>
              <a:defRPr sz="2400"/>
            </a:lvl3pPr>
            <a:lvl4pPr marL="1371668" indent="0">
              <a:buNone/>
              <a:defRPr sz="2000"/>
            </a:lvl4pPr>
            <a:lvl5pPr marL="1828892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pPr lvl="0"/>
            <a:endParaRPr lang="sl-SI" noProof="0">
              <a:sym typeface="Gill Sans" charset="0"/>
            </a:endParaRPr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3399473" y="7634288"/>
            <a:ext cx="10403735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8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</p:spTree>
    <p:extLst>
      <p:ext uri="{BB962C8B-B14F-4D97-AF65-F5344CB8AC3E}">
        <p14:creationId xmlns:p14="http://schemas.microsoft.com/office/powerpoint/2010/main" val="1020078643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</p:spTree>
    <p:extLst>
      <p:ext uri="{BB962C8B-B14F-4D97-AF65-F5344CB8AC3E}">
        <p14:creationId xmlns:p14="http://schemas.microsoft.com/office/powerpoint/2010/main" val="2469285393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714272" y="1409700"/>
            <a:ext cx="1955860" cy="6680200"/>
          </a:xfrm>
        </p:spPr>
        <p:txBody>
          <a:bodyPr vert="eaVert"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46694" y="1409700"/>
            <a:ext cx="5664373" cy="6680200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</p:spTree>
    <p:extLst>
      <p:ext uri="{BB962C8B-B14F-4D97-AF65-F5344CB8AC3E}">
        <p14:creationId xmlns:p14="http://schemas.microsoft.com/office/powerpoint/2010/main" val="1295520014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299673" y="3030541"/>
            <a:ext cx="14740917" cy="2090737"/>
          </a:xfrm>
        </p:spPr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2601466" y="5527678"/>
            <a:ext cx="121373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23" indent="0" algn="ctr">
              <a:buNone/>
              <a:defRPr/>
            </a:lvl2pPr>
            <a:lvl3pPr marL="914446" indent="0" algn="ctr">
              <a:buNone/>
              <a:defRPr/>
            </a:lvl3pPr>
            <a:lvl4pPr marL="1371668" indent="0" algn="ctr">
              <a:buNone/>
              <a:defRPr/>
            </a:lvl4pPr>
            <a:lvl5pPr marL="1828892" indent="0" algn="ctr">
              <a:buNone/>
              <a:defRPr/>
            </a:lvl5pPr>
            <a:lvl6pPr marL="2286114" indent="0" algn="ctr">
              <a:buNone/>
              <a:defRPr/>
            </a:lvl6pPr>
            <a:lvl7pPr marL="2743337" indent="0" algn="ctr">
              <a:buNone/>
              <a:defRPr/>
            </a:lvl7pPr>
            <a:lvl8pPr marL="3200560" indent="0" algn="ctr">
              <a:buNone/>
              <a:defRPr/>
            </a:lvl8pPr>
            <a:lvl9pPr marL="3657783" indent="0" algn="ctr">
              <a:buNone/>
              <a:defRPr/>
            </a:lvl9pPr>
          </a:lstStyle>
          <a:p>
            <a:r>
              <a:rPr lang="sl-SI"/>
              <a:t>Uredite slog podnaslova matrice</a:t>
            </a:r>
          </a:p>
        </p:txBody>
      </p:sp>
    </p:spTree>
    <p:extLst>
      <p:ext uri="{BB962C8B-B14F-4D97-AF65-F5344CB8AC3E}">
        <p14:creationId xmlns:p14="http://schemas.microsoft.com/office/powerpoint/2010/main" val="3412694387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</p:spTree>
    <p:extLst>
      <p:ext uri="{BB962C8B-B14F-4D97-AF65-F5344CB8AC3E}">
        <p14:creationId xmlns:p14="http://schemas.microsoft.com/office/powerpoint/2010/main" val="1844006130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67860" y="388941"/>
            <a:ext cx="5704592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6779891" y="388938"/>
            <a:ext cx="9692512" cy="8323262"/>
          </a:xfrm>
        </p:spPr>
        <p:txBody>
          <a:bodyPr/>
          <a:lstStyle>
            <a:lvl1pPr>
              <a:defRPr sz="3200"/>
            </a:lvl1pPr>
            <a:lvl2pPr>
              <a:defRPr sz="2801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867860" y="2041528"/>
            <a:ext cx="5704592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8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</p:spTree>
    <p:extLst>
      <p:ext uri="{BB962C8B-B14F-4D97-AF65-F5344CB8AC3E}">
        <p14:creationId xmlns:p14="http://schemas.microsoft.com/office/powerpoint/2010/main" val="4192264667"/>
      </p:ext>
    </p:extLst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369526" y="6267450"/>
            <a:ext cx="14738800" cy="1936750"/>
          </a:xfrm>
        </p:spPr>
        <p:txBody>
          <a:bodyPr anchor="t"/>
          <a:lstStyle>
            <a:lvl1pPr algn="l">
              <a:defRPr sz="4001" b="1" cap="all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1369526" y="4133850"/>
            <a:ext cx="14738800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23" indent="0">
              <a:buNone/>
              <a:defRPr sz="1800"/>
            </a:lvl2pPr>
            <a:lvl3pPr marL="914446" indent="0">
              <a:buNone/>
              <a:defRPr sz="1600"/>
            </a:lvl3pPr>
            <a:lvl4pPr marL="1371668" indent="0">
              <a:buNone/>
              <a:defRPr sz="1400"/>
            </a:lvl4pPr>
            <a:lvl5pPr marL="1828892" indent="0">
              <a:buNone/>
              <a:defRPr sz="1400"/>
            </a:lvl5pPr>
            <a:lvl6pPr marL="2286114" indent="0">
              <a:buNone/>
              <a:defRPr sz="1400"/>
            </a:lvl6pPr>
            <a:lvl7pPr marL="2743337" indent="0">
              <a:buNone/>
              <a:defRPr sz="1400"/>
            </a:lvl7pPr>
            <a:lvl8pPr marL="3200560" indent="0">
              <a:buNone/>
              <a:defRPr sz="1400"/>
            </a:lvl8pPr>
            <a:lvl9pPr marL="3657783" indent="0">
              <a:buNone/>
              <a:defRPr sz="14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</p:spTree>
    <p:extLst>
      <p:ext uri="{BB962C8B-B14F-4D97-AF65-F5344CB8AC3E}">
        <p14:creationId xmlns:p14="http://schemas.microsoft.com/office/powerpoint/2010/main" val="1889385459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846693" y="4787900"/>
            <a:ext cx="3810116" cy="3302000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860015" y="4787900"/>
            <a:ext cx="3810116" cy="3302000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</p:spTree>
    <p:extLst>
      <p:ext uri="{BB962C8B-B14F-4D97-AF65-F5344CB8AC3E}">
        <p14:creationId xmlns:p14="http://schemas.microsoft.com/office/powerpoint/2010/main" val="786547441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67860" y="390525"/>
            <a:ext cx="1560454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867862" y="2182816"/>
            <a:ext cx="7660451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8" indent="0">
              <a:buNone/>
              <a:defRPr sz="1600" b="1"/>
            </a:lvl4pPr>
            <a:lvl5pPr marL="1828892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867862" y="3092450"/>
            <a:ext cx="7660451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8807722" y="2182816"/>
            <a:ext cx="766468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8" indent="0">
              <a:buNone/>
              <a:defRPr sz="1600" b="1"/>
            </a:lvl4pPr>
            <a:lvl5pPr marL="1828892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8807722" y="3092450"/>
            <a:ext cx="766468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</p:spTree>
    <p:extLst>
      <p:ext uri="{BB962C8B-B14F-4D97-AF65-F5344CB8AC3E}">
        <p14:creationId xmlns:p14="http://schemas.microsoft.com/office/powerpoint/2010/main" val="3180662021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</p:spTree>
    <p:extLst>
      <p:ext uri="{BB962C8B-B14F-4D97-AF65-F5344CB8AC3E}">
        <p14:creationId xmlns:p14="http://schemas.microsoft.com/office/powerpoint/2010/main" val="810248406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6107084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67860" y="388941"/>
            <a:ext cx="5704592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6779891" y="388938"/>
            <a:ext cx="9692512" cy="8323262"/>
          </a:xfrm>
        </p:spPr>
        <p:txBody>
          <a:bodyPr/>
          <a:lstStyle>
            <a:lvl1pPr>
              <a:defRPr sz="3200"/>
            </a:lvl1pPr>
            <a:lvl2pPr>
              <a:defRPr sz="2801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867860" y="2041528"/>
            <a:ext cx="5704592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8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</p:spTree>
    <p:extLst>
      <p:ext uri="{BB962C8B-B14F-4D97-AF65-F5344CB8AC3E}">
        <p14:creationId xmlns:p14="http://schemas.microsoft.com/office/powerpoint/2010/main" val="1738977019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399473" y="6827838"/>
            <a:ext cx="10403735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3399473" y="871541"/>
            <a:ext cx="10403735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1"/>
            </a:lvl2pPr>
            <a:lvl3pPr marL="914446" indent="0">
              <a:buNone/>
              <a:defRPr sz="2400"/>
            </a:lvl3pPr>
            <a:lvl4pPr marL="1371668" indent="0">
              <a:buNone/>
              <a:defRPr sz="2000"/>
            </a:lvl4pPr>
            <a:lvl5pPr marL="1828892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pPr lvl="0"/>
            <a:endParaRPr lang="sl-SI" noProof="0">
              <a:sym typeface="Gill Sans" charset="0"/>
            </a:endParaRPr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3399473" y="7634288"/>
            <a:ext cx="10403735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8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</p:spTree>
    <p:extLst>
      <p:ext uri="{BB962C8B-B14F-4D97-AF65-F5344CB8AC3E}">
        <p14:creationId xmlns:p14="http://schemas.microsoft.com/office/powerpoint/2010/main" val="1334891341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</p:spTree>
    <p:extLst>
      <p:ext uri="{BB962C8B-B14F-4D97-AF65-F5344CB8AC3E}">
        <p14:creationId xmlns:p14="http://schemas.microsoft.com/office/powerpoint/2010/main" val="3562530050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714272" y="1409700"/>
            <a:ext cx="1955860" cy="6680200"/>
          </a:xfrm>
        </p:spPr>
        <p:txBody>
          <a:bodyPr vert="eaVert"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46694" y="1409700"/>
            <a:ext cx="5664373" cy="6680200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</p:spTree>
    <p:extLst>
      <p:ext uri="{BB962C8B-B14F-4D97-AF65-F5344CB8AC3E}">
        <p14:creationId xmlns:p14="http://schemas.microsoft.com/office/powerpoint/2010/main" val="3796921442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299673" y="3030541"/>
            <a:ext cx="14740917" cy="2090737"/>
          </a:xfrm>
        </p:spPr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2601466" y="5527678"/>
            <a:ext cx="12137337" cy="24923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23" indent="0" algn="ctr">
              <a:buNone/>
              <a:defRPr/>
            </a:lvl2pPr>
            <a:lvl3pPr marL="914446" indent="0" algn="ctr">
              <a:buNone/>
              <a:defRPr/>
            </a:lvl3pPr>
            <a:lvl4pPr marL="1371668" indent="0" algn="ctr">
              <a:buNone/>
              <a:defRPr/>
            </a:lvl4pPr>
            <a:lvl5pPr marL="1828892" indent="0" algn="ctr">
              <a:buNone/>
              <a:defRPr/>
            </a:lvl5pPr>
            <a:lvl6pPr marL="2286114" indent="0" algn="ctr">
              <a:buNone/>
              <a:defRPr/>
            </a:lvl6pPr>
            <a:lvl7pPr marL="2743337" indent="0" algn="ctr">
              <a:buNone/>
              <a:defRPr/>
            </a:lvl7pPr>
            <a:lvl8pPr marL="3200560" indent="0" algn="ctr">
              <a:buNone/>
              <a:defRPr/>
            </a:lvl8pPr>
            <a:lvl9pPr marL="3657783" indent="0" algn="ctr">
              <a:buNone/>
              <a:defRPr/>
            </a:lvl9pPr>
          </a:lstStyle>
          <a:p>
            <a:r>
              <a:rPr lang="sl-SI"/>
              <a:t>Uredite slog podnaslova matrice</a:t>
            </a:r>
          </a:p>
        </p:txBody>
      </p:sp>
    </p:spTree>
    <p:extLst>
      <p:ext uri="{BB962C8B-B14F-4D97-AF65-F5344CB8AC3E}">
        <p14:creationId xmlns:p14="http://schemas.microsoft.com/office/powerpoint/2010/main" val="176018748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399473" y="6827838"/>
            <a:ext cx="10403735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3399473" y="871541"/>
            <a:ext cx="10403735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1"/>
            </a:lvl2pPr>
            <a:lvl3pPr marL="914446" indent="0">
              <a:buNone/>
              <a:defRPr sz="2400"/>
            </a:lvl3pPr>
            <a:lvl4pPr marL="1371668" indent="0">
              <a:buNone/>
              <a:defRPr sz="2000"/>
            </a:lvl4pPr>
            <a:lvl5pPr marL="1828892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pPr lvl="0"/>
            <a:endParaRPr lang="sl-SI" noProof="0">
              <a:sym typeface="Myriad Pro Light" charset="0"/>
            </a:endParaRPr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3399473" y="7634288"/>
            <a:ext cx="10403735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8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</p:spTree>
    <p:extLst>
      <p:ext uri="{BB962C8B-B14F-4D97-AF65-F5344CB8AC3E}">
        <p14:creationId xmlns:p14="http://schemas.microsoft.com/office/powerpoint/2010/main" val="3243875504"/>
      </p:ext>
    </p:extLst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867860" y="2276478"/>
            <a:ext cx="15604543" cy="64357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</p:spTree>
    <p:extLst>
      <p:ext uri="{BB962C8B-B14F-4D97-AF65-F5344CB8AC3E}">
        <p14:creationId xmlns:p14="http://schemas.microsoft.com/office/powerpoint/2010/main" val="2304554312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369526" y="6267450"/>
            <a:ext cx="14738800" cy="1936750"/>
          </a:xfrm>
        </p:spPr>
        <p:txBody>
          <a:bodyPr anchor="t"/>
          <a:lstStyle>
            <a:lvl1pPr algn="l">
              <a:defRPr sz="4001" b="1" cap="all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1369526" y="4133850"/>
            <a:ext cx="14738800" cy="21336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23" indent="0">
              <a:buNone/>
              <a:defRPr sz="1800"/>
            </a:lvl2pPr>
            <a:lvl3pPr marL="914446" indent="0">
              <a:buNone/>
              <a:defRPr sz="1600"/>
            </a:lvl3pPr>
            <a:lvl4pPr marL="1371668" indent="0">
              <a:buNone/>
              <a:defRPr sz="1400"/>
            </a:lvl4pPr>
            <a:lvl5pPr marL="1828892" indent="0">
              <a:buNone/>
              <a:defRPr sz="1400"/>
            </a:lvl5pPr>
            <a:lvl6pPr marL="2286114" indent="0">
              <a:buNone/>
              <a:defRPr sz="1400"/>
            </a:lvl6pPr>
            <a:lvl7pPr marL="2743337" indent="0">
              <a:buNone/>
              <a:defRPr sz="1400"/>
            </a:lvl7pPr>
            <a:lvl8pPr marL="3200560" indent="0">
              <a:buNone/>
              <a:defRPr sz="1400"/>
            </a:lvl8pPr>
            <a:lvl9pPr marL="3657783" indent="0">
              <a:buNone/>
              <a:defRPr sz="14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</p:spTree>
    <p:extLst>
      <p:ext uri="{BB962C8B-B14F-4D97-AF65-F5344CB8AC3E}">
        <p14:creationId xmlns:p14="http://schemas.microsoft.com/office/powerpoint/2010/main" val="1495423874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867862" y="2276478"/>
            <a:ext cx="7700669" cy="6435725"/>
          </a:xfrm>
          <a:prstGeom prst="rect">
            <a:avLst/>
          </a:prstGeo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8771736" y="2276478"/>
            <a:ext cx="7700669" cy="6435725"/>
          </a:xfrm>
          <a:prstGeom prst="rect">
            <a:avLst/>
          </a:prstGeo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</p:spTree>
    <p:extLst>
      <p:ext uri="{BB962C8B-B14F-4D97-AF65-F5344CB8AC3E}">
        <p14:creationId xmlns:p14="http://schemas.microsoft.com/office/powerpoint/2010/main" val="2579499418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67860" y="390525"/>
            <a:ext cx="1560454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867862" y="2182816"/>
            <a:ext cx="7660451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8" indent="0">
              <a:buNone/>
              <a:defRPr sz="1600" b="1"/>
            </a:lvl4pPr>
            <a:lvl5pPr marL="1828892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867862" y="3092450"/>
            <a:ext cx="7660451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8807722" y="2182816"/>
            <a:ext cx="7664683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8" indent="0">
              <a:buNone/>
              <a:defRPr sz="1600" b="1"/>
            </a:lvl4pPr>
            <a:lvl5pPr marL="1828892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8807722" y="3092450"/>
            <a:ext cx="7664683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</p:spTree>
    <p:extLst>
      <p:ext uri="{BB962C8B-B14F-4D97-AF65-F5344CB8AC3E}">
        <p14:creationId xmlns:p14="http://schemas.microsoft.com/office/powerpoint/2010/main" val="2479866846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</p:spTree>
    <p:extLst>
      <p:ext uri="{BB962C8B-B14F-4D97-AF65-F5344CB8AC3E}">
        <p14:creationId xmlns:p14="http://schemas.microsoft.com/office/powerpoint/2010/main" val="3705988887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2956132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67860" y="388941"/>
            <a:ext cx="5704592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6779891" y="388938"/>
            <a:ext cx="9692512" cy="8323262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1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867860" y="2041528"/>
            <a:ext cx="5704592" cy="6670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8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</p:spTree>
    <p:extLst>
      <p:ext uri="{BB962C8B-B14F-4D97-AF65-F5344CB8AC3E}">
        <p14:creationId xmlns:p14="http://schemas.microsoft.com/office/powerpoint/2010/main" val="197706528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399473" y="6827838"/>
            <a:ext cx="10403735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3399473" y="871541"/>
            <a:ext cx="10403735" cy="5851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1"/>
            </a:lvl2pPr>
            <a:lvl3pPr marL="914446" indent="0">
              <a:buNone/>
              <a:defRPr sz="2400"/>
            </a:lvl3pPr>
            <a:lvl4pPr marL="1371668" indent="0">
              <a:buNone/>
              <a:defRPr sz="2000"/>
            </a:lvl4pPr>
            <a:lvl5pPr marL="1828892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pPr lvl="0"/>
            <a:endParaRPr lang="sl-SI" noProof="0">
              <a:sym typeface="Gill Sans" charset="0"/>
            </a:endParaRPr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3399473" y="7634288"/>
            <a:ext cx="10403735" cy="1144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8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</p:spTree>
    <p:extLst>
      <p:ext uri="{BB962C8B-B14F-4D97-AF65-F5344CB8AC3E}">
        <p14:creationId xmlns:p14="http://schemas.microsoft.com/office/powerpoint/2010/main" val="4038619680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67860" y="2276478"/>
            <a:ext cx="15604543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</p:spTree>
    <p:extLst>
      <p:ext uri="{BB962C8B-B14F-4D97-AF65-F5344CB8AC3E}">
        <p14:creationId xmlns:p14="http://schemas.microsoft.com/office/powerpoint/2010/main" val="1380792252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12571268" y="254000"/>
            <a:ext cx="3901135" cy="8458200"/>
          </a:xfrm>
        </p:spPr>
        <p:txBody>
          <a:bodyPr vert="eaVert"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67860" y="254000"/>
            <a:ext cx="11500202" cy="8458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</p:spTree>
    <p:extLst>
      <p:ext uri="{BB962C8B-B14F-4D97-AF65-F5344CB8AC3E}">
        <p14:creationId xmlns:p14="http://schemas.microsoft.com/office/powerpoint/2010/main" val="3167794692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:a16="http://schemas.microsoft.com/office/drawing/2014/main" id="{6993C1C2-B2F5-4D06-8EB8-83D0B4DBDD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693385" y="5029200"/>
            <a:ext cx="13953493" cy="113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l-SI">
                <a:sym typeface="Myriad Pro Light" panose="020B0403030403020204" pitchFamily="34" charset="0"/>
              </a:rPr>
              <a:t>Click to edit Master text styles</a:t>
            </a:r>
          </a:p>
          <a:p>
            <a:pPr lvl="1"/>
            <a:r>
              <a:rPr lang="en-US" altLang="sl-SI">
                <a:sym typeface="Myriad Pro Light" panose="020B0403030403020204" pitchFamily="34" charset="0"/>
              </a:rPr>
              <a:t>Second level</a:t>
            </a:r>
          </a:p>
          <a:p>
            <a:pPr lvl="2"/>
            <a:r>
              <a:rPr lang="en-US" altLang="sl-SI">
                <a:sym typeface="Gill Sans" charset="0"/>
              </a:rPr>
              <a:t>Third level</a:t>
            </a:r>
          </a:p>
          <a:p>
            <a:pPr lvl="3"/>
            <a:r>
              <a:rPr lang="en-US" altLang="sl-SI">
                <a:sym typeface="Gill Sans" charset="0"/>
              </a:rPr>
              <a:t>Fourth level</a:t>
            </a:r>
          </a:p>
          <a:p>
            <a:pPr lvl="4"/>
            <a:r>
              <a:rPr lang="en-US" altLang="sl-SI">
                <a:sym typeface="Gill Sans" charset="0"/>
              </a:rPr>
              <a:t>Fifth level</a:t>
            </a:r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id="{196E2808-C1BD-4272-A727-9CA0CC2973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693385" y="1638300"/>
            <a:ext cx="13953493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l-SI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>
          <a:solidFill>
            <a:srgbClr val="007DC5"/>
          </a:solidFill>
          <a:latin typeface="+mn-lt"/>
          <a:ea typeface="+mj-ea"/>
          <a:cs typeface="+mj-cs"/>
          <a:sym typeface="Gill Sans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rgbClr val="007DC5"/>
          </a:solidFill>
          <a:latin typeface="Myriad Pro Light" panose="020B0603030403020204" pitchFamily="34" charset="0"/>
          <a:ea typeface="ヒラギノ角ゴ ProN W3" charset="0"/>
          <a:cs typeface="ヒラギノ角ゴ ProN W3" charset="0"/>
          <a:sym typeface="Gill Sans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rgbClr val="007DC5"/>
          </a:solidFill>
          <a:latin typeface="Myriad Pro Light" panose="020B0603030403020204" pitchFamily="34" charset="0"/>
          <a:ea typeface="ヒラギノ角ゴ ProN W3" charset="0"/>
          <a:cs typeface="ヒラギノ角ゴ ProN W3" charset="0"/>
          <a:sym typeface="Gill Sans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rgbClr val="007DC5"/>
          </a:solidFill>
          <a:latin typeface="Myriad Pro Light" panose="020B0603030403020204" pitchFamily="34" charset="0"/>
          <a:ea typeface="ヒラギノ角ゴ ProN W3" charset="0"/>
          <a:cs typeface="ヒラギノ角ゴ ProN W3" charset="0"/>
          <a:sym typeface="Gill Sans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rgbClr val="007DC5"/>
          </a:solidFill>
          <a:latin typeface="Myriad Pro Light" panose="020B0603030403020204" pitchFamily="34" charset="0"/>
          <a:ea typeface="ヒラギノ角ゴ ProN W3" charset="0"/>
          <a:cs typeface="ヒラギノ角ゴ ProN W3" charset="0"/>
          <a:sym typeface="Gill Sans" charset="0"/>
        </a:defRPr>
      </a:lvl5pPr>
      <a:lvl6pPr marL="457223" algn="ctr" rtl="0" fontAlgn="base">
        <a:spcBef>
          <a:spcPct val="0"/>
        </a:spcBef>
        <a:spcAft>
          <a:spcPct val="0"/>
        </a:spcAft>
        <a:defRPr sz="8401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46" algn="ctr" rtl="0" fontAlgn="base">
        <a:spcBef>
          <a:spcPct val="0"/>
        </a:spcBef>
        <a:spcAft>
          <a:spcPct val="0"/>
        </a:spcAft>
        <a:defRPr sz="8401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68" algn="ctr" rtl="0" fontAlgn="base">
        <a:spcBef>
          <a:spcPct val="0"/>
        </a:spcBef>
        <a:spcAft>
          <a:spcPct val="0"/>
        </a:spcAft>
        <a:defRPr sz="8401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92" algn="ctr" rtl="0" fontAlgn="base">
        <a:spcBef>
          <a:spcPct val="0"/>
        </a:spcBef>
        <a:spcAft>
          <a:spcPct val="0"/>
        </a:spcAft>
        <a:defRPr sz="8401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808285"/>
          </a:solidFill>
          <a:latin typeface="+mn-lt"/>
          <a:ea typeface="+mn-ea"/>
          <a:cs typeface="+mn-cs"/>
          <a:sym typeface="Myriad Pro Light" panose="020B0403030403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808285"/>
          </a:solidFill>
          <a:latin typeface="+mn-lt"/>
          <a:ea typeface="+mn-ea"/>
          <a:cs typeface="+mn-cs"/>
          <a:sym typeface="Myriad Pro Light" panose="020B0403030403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808285"/>
          </a:solidFill>
          <a:latin typeface="+mn-lt"/>
          <a:ea typeface="+mn-ea"/>
          <a:cs typeface="+mn-cs"/>
          <a:sym typeface="Gill Sans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808285"/>
          </a:solidFill>
          <a:latin typeface="+mn-lt"/>
          <a:ea typeface="+mn-ea"/>
          <a:cs typeface="+mn-cs"/>
          <a:sym typeface="Gill Sans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808285"/>
          </a:solidFill>
          <a:latin typeface="+mn-lt"/>
          <a:ea typeface="+mn-ea"/>
          <a:cs typeface="+mn-cs"/>
          <a:sym typeface="Gill Sans" charset="0"/>
        </a:defRPr>
      </a:lvl5pPr>
      <a:lvl6pPr marL="457223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j-lt"/>
          <a:ea typeface="+mn-ea"/>
          <a:cs typeface="+mn-cs"/>
          <a:sym typeface="Gill Sans" charset="0"/>
        </a:defRPr>
      </a:lvl6pPr>
      <a:lvl7pPr marL="914446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j-lt"/>
          <a:ea typeface="+mn-ea"/>
          <a:cs typeface="+mn-cs"/>
          <a:sym typeface="Gill Sans" charset="0"/>
        </a:defRPr>
      </a:lvl7pPr>
      <a:lvl8pPr marL="1371668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j-lt"/>
          <a:ea typeface="+mn-ea"/>
          <a:cs typeface="+mn-cs"/>
          <a:sym typeface="Gill Sans" charset="0"/>
        </a:defRPr>
      </a:lvl8pPr>
      <a:lvl9pPr marL="1828892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j-lt"/>
          <a:ea typeface="+mn-ea"/>
          <a:cs typeface="+mn-cs"/>
          <a:sym typeface="Gill Sans" charset="0"/>
        </a:defRPr>
      </a:lvl9pPr>
    </p:bodyStyle>
    <p:otherStyle>
      <a:defPPr>
        <a:defRPr lang="sl-SI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8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2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1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1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1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1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1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23" algn="ctr" rtl="0" fontAlgn="base">
        <a:spcBef>
          <a:spcPct val="0"/>
        </a:spcBef>
        <a:spcAft>
          <a:spcPct val="0"/>
        </a:spcAft>
        <a:defRPr sz="8401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46" algn="ctr" rtl="0" fontAlgn="base">
        <a:spcBef>
          <a:spcPct val="0"/>
        </a:spcBef>
        <a:spcAft>
          <a:spcPct val="0"/>
        </a:spcAft>
        <a:defRPr sz="8401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68" algn="ctr" rtl="0" fontAlgn="base">
        <a:spcBef>
          <a:spcPct val="0"/>
        </a:spcBef>
        <a:spcAft>
          <a:spcPct val="0"/>
        </a:spcAft>
        <a:defRPr sz="8401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92" algn="ctr" rtl="0" fontAlgn="base">
        <a:spcBef>
          <a:spcPct val="0"/>
        </a:spcBef>
        <a:spcAft>
          <a:spcPct val="0"/>
        </a:spcAft>
        <a:defRPr sz="8401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89045" indent="-571529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333567" indent="-571529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78089" indent="-571529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222612" indent="-571529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67134" indent="-571529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124356" indent="-571529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81579" indent="-571529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038802" indent="-571529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96025" indent="-571529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sl-SI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8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2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">
            <a:extLst>
              <a:ext uri="{FF2B5EF4-FFF2-40B4-BE49-F238E27FC236}">
                <a16:creationId xmlns:a16="http://schemas.microsoft.com/office/drawing/2014/main" id="{1E4ACF9D-323E-4D5B-AA71-37CD98E3CA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693385" y="254000"/>
            <a:ext cx="13953493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l-SI">
                <a:sym typeface="Gill Sans" charset="0"/>
              </a:rPr>
              <a:t>Click to edit Master title style</a:t>
            </a:r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AE8DAF47-4389-4085-B3BF-D5F62FCCBF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693385" y="2768600"/>
            <a:ext cx="6722739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l-SI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sl-SI">
                <a:sym typeface="Gill Sans" charset="0"/>
              </a:rPr>
              <a:t>Second level</a:t>
            </a:r>
          </a:p>
          <a:p>
            <a:pPr lvl="2"/>
            <a:r>
              <a:rPr lang="en-US" altLang="sl-SI">
                <a:sym typeface="Gill Sans" charset="0"/>
              </a:rPr>
              <a:t>Third level</a:t>
            </a:r>
          </a:p>
          <a:p>
            <a:pPr lvl="3"/>
            <a:r>
              <a:rPr lang="en-US" altLang="sl-SI">
                <a:sym typeface="Gill Sans" charset="0"/>
              </a:rPr>
              <a:t>Fourth level</a:t>
            </a:r>
          </a:p>
          <a:p>
            <a:pPr lvl="4"/>
            <a:r>
              <a:rPr lang="en-US" altLang="sl-SI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1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1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1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1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1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23" algn="ctr" rtl="0" fontAlgn="base">
        <a:spcBef>
          <a:spcPct val="0"/>
        </a:spcBef>
        <a:spcAft>
          <a:spcPct val="0"/>
        </a:spcAft>
        <a:defRPr sz="8401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46" algn="ctr" rtl="0" fontAlgn="base">
        <a:spcBef>
          <a:spcPct val="0"/>
        </a:spcBef>
        <a:spcAft>
          <a:spcPct val="0"/>
        </a:spcAft>
        <a:defRPr sz="8401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68" algn="ctr" rtl="0" fontAlgn="base">
        <a:spcBef>
          <a:spcPct val="0"/>
        </a:spcBef>
        <a:spcAft>
          <a:spcPct val="0"/>
        </a:spcAft>
        <a:defRPr sz="8401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92" algn="ctr" rtl="0" fontAlgn="base">
        <a:spcBef>
          <a:spcPct val="0"/>
        </a:spcBef>
        <a:spcAft>
          <a:spcPct val="0"/>
        </a:spcAft>
        <a:defRPr sz="8401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451" indent="-493738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73" indent="-493738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495" indent="-493738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4018" indent="-493738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540" indent="-493738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95763" indent="-493738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2986" indent="-493738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10208" indent="-493738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7432" indent="-493738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sl-SI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8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2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>
            <a:extLst>
              <a:ext uri="{FF2B5EF4-FFF2-40B4-BE49-F238E27FC236}">
                <a16:creationId xmlns:a16="http://schemas.microsoft.com/office/drawing/2014/main" id="{DE92EDE7-8E94-423F-83BA-1762767B3E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693385" y="254000"/>
            <a:ext cx="13953493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l-SI">
                <a:sym typeface="Gill Sans" charset="0"/>
              </a:rPr>
              <a:t>Click to edit Master title style</a:t>
            </a:r>
          </a:p>
        </p:txBody>
      </p:sp>
      <p:sp>
        <p:nvSpPr>
          <p:cNvPr id="11267" name="Rectangle 2">
            <a:extLst>
              <a:ext uri="{FF2B5EF4-FFF2-40B4-BE49-F238E27FC236}">
                <a16:creationId xmlns:a16="http://schemas.microsoft.com/office/drawing/2014/main" id="{AE34D0E7-CFBA-4FAD-83AD-D034DA0424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693385" y="2768600"/>
            <a:ext cx="13953493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l-SI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sl-SI">
                <a:sym typeface="Gill Sans" charset="0"/>
              </a:rPr>
              <a:t>Second level</a:t>
            </a:r>
          </a:p>
          <a:p>
            <a:pPr lvl="2"/>
            <a:r>
              <a:rPr lang="en-US" altLang="sl-SI">
                <a:sym typeface="Gill Sans" charset="0"/>
              </a:rPr>
              <a:t>Third level</a:t>
            </a:r>
          </a:p>
          <a:p>
            <a:pPr lvl="3"/>
            <a:r>
              <a:rPr lang="en-US" altLang="sl-SI">
                <a:sym typeface="Gill Sans" charset="0"/>
              </a:rPr>
              <a:t>Fourth level</a:t>
            </a:r>
          </a:p>
          <a:p>
            <a:pPr lvl="4"/>
            <a:r>
              <a:rPr lang="en-US" altLang="sl-SI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1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1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1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1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1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23" algn="ctr" rtl="0" fontAlgn="base">
        <a:spcBef>
          <a:spcPct val="0"/>
        </a:spcBef>
        <a:spcAft>
          <a:spcPct val="0"/>
        </a:spcAft>
        <a:defRPr sz="8401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46" algn="ctr" rtl="0" fontAlgn="base">
        <a:spcBef>
          <a:spcPct val="0"/>
        </a:spcBef>
        <a:spcAft>
          <a:spcPct val="0"/>
        </a:spcAft>
        <a:defRPr sz="8401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68" algn="ctr" rtl="0" fontAlgn="base">
        <a:spcBef>
          <a:spcPct val="0"/>
        </a:spcBef>
        <a:spcAft>
          <a:spcPct val="0"/>
        </a:spcAft>
        <a:defRPr sz="8401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92" algn="ctr" rtl="0" fontAlgn="base">
        <a:spcBef>
          <a:spcPct val="0"/>
        </a:spcBef>
        <a:spcAft>
          <a:spcPct val="0"/>
        </a:spcAft>
        <a:defRPr sz="8401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451" indent="-493738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73" indent="-493738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495" indent="-493738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4018" indent="-493738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540" indent="-493738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95763" indent="-493738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2986" indent="-493738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10208" indent="-493738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7432" indent="-493738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sl-SI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8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2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>
            <a:extLst>
              <a:ext uri="{FF2B5EF4-FFF2-40B4-BE49-F238E27FC236}">
                <a16:creationId xmlns:a16="http://schemas.microsoft.com/office/drawing/2014/main" id="{AD95F092-B223-4120-AC17-B25DEF1AF0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693385" y="254000"/>
            <a:ext cx="13953493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l-SI">
                <a:sym typeface="Gill Sans" charset="0"/>
              </a:rPr>
              <a:t>Click to edit Master title style</a:t>
            </a:r>
          </a:p>
        </p:txBody>
      </p:sp>
      <p:sp>
        <p:nvSpPr>
          <p:cNvPr id="12291" name="Rectangle 2">
            <a:extLst>
              <a:ext uri="{FF2B5EF4-FFF2-40B4-BE49-F238E27FC236}">
                <a16:creationId xmlns:a16="http://schemas.microsoft.com/office/drawing/2014/main" id="{6446E7CF-C779-4BD1-BE65-9A13D5C043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0363518" y="2768600"/>
            <a:ext cx="5283361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l-SI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sl-SI">
                <a:sym typeface="Gill Sans" charset="0"/>
              </a:rPr>
              <a:t>Second level</a:t>
            </a:r>
          </a:p>
          <a:p>
            <a:pPr lvl="2"/>
            <a:r>
              <a:rPr lang="en-US" altLang="sl-SI">
                <a:sym typeface="Gill Sans" charset="0"/>
              </a:rPr>
              <a:t>Third level</a:t>
            </a:r>
          </a:p>
          <a:p>
            <a:pPr lvl="3"/>
            <a:r>
              <a:rPr lang="en-US" altLang="sl-SI">
                <a:sym typeface="Gill Sans" charset="0"/>
              </a:rPr>
              <a:t>Fourth level</a:t>
            </a:r>
          </a:p>
          <a:p>
            <a:pPr lvl="4"/>
            <a:r>
              <a:rPr lang="en-US" altLang="sl-SI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1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1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1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1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1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23" algn="ctr" rtl="0" fontAlgn="base">
        <a:spcBef>
          <a:spcPct val="0"/>
        </a:spcBef>
        <a:spcAft>
          <a:spcPct val="0"/>
        </a:spcAft>
        <a:defRPr sz="8401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46" algn="ctr" rtl="0" fontAlgn="base">
        <a:spcBef>
          <a:spcPct val="0"/>
        </a:spcBef>
        <a:spcAft>
          <a:spcPct val="0"/>
        </a:spcAft>
        <a:defRPr sz="8401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68" algn="ctr" rtl="0" fontAlgn="base">
        <a:spcBef>
          <a:spcPct val="0"/>
        </a:spcBef>
        <a:spcAft>
          <a:spcPct val="0"/>
        </a:spcAft>
        <a:defRPr sz="8401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92" algn="ctr" rtl="0" fontAlgn="base">
        <a:spcBef>
          <a:spcPct val="0"/>
        </a:spcBef>
        <a:spcAft>
          <a:spcPct val="0"/>
        </a:spcAft>
        <a:defRPr sz="8401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451" indent="-493738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73" indent="-493738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495" indent="-493738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4018" indent="-493738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540" indent="-493738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95763" indent="-493738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2986" indent="-493738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10208" indent="-493738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7432" indent="-493738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sl-SI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8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2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>
            <a:extLst>
              <a:ext uri="{FF2B5EF4-FFF2-40B4-BE49-F238E27FC236}">
                <a16:creationId xmlns:a16="http://schemas.microsoft.com/office/drawing/2014/main" id="{FDD010CA-BC7B-4704-AE17-5E84F52A37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693385" y="254000"/>
            <a:ext cx="13953493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l-SI">
                <a:sym typeface="Gill Sans" charset="0"/>
              </a:rPr>
              <a:t>Click to edit Master title style</a:t>
            </a:r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3E1B9FD9-944B-40BC-AA19-CACFC28A7A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693385" y="2768600"/>
            <a:ext cx="6722739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l-SI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sl-SI">
                <a:sym typeface="Gill Sans" charset="0"/>
              </a:rPr>
              <a:t>Second level</a:t>
            </a:r>
          </a:p>
          <a:p>
            <a:pPr lvl="2"/>
            <a:r>
              <a:rPr lang="en-US" altLang="sl-SI">
                <a:sym typeface="Gill Sans" charset="0"/>
              </a:rPr>
              <a:t>Third level</a:t>
            </a:r>
          </a:p>
          <a:p>
            <a:pPr lvl="3"/>
            <a:r>
              <a:rPr lang="en-US" altLang="sl-SI">
                <a:sym typeface="Gill Sans" charset="0"/>
              </a:rPr>
              <a:t>Fourth level</a:t>
            </a:r>
          </a:p>
          <a:p>
            <a:pPr lvl="4"/>
            <a:r>
              <a:rPr lang="en-US" altLang="sl-SI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1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1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1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1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1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23" algn="ctr" rtl="0" fontAlgn="base">
        <a:spcBef>
          <a:spcPct val="0"/>
        </a:spcBef>
        <a:spcAft>
          <a:spcPct val="0"/>
        </a:spcAft>
        <a:defRPr sz="8401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46" algn="ctr" rtl="0" fontAlgn="base">
        <a:spcBef>
          <a:spcPct val="0"/>
        </a:spcBef>
        <a:spcAft>
          <a:spcPct val="0"/>
        </a:spcAft>
        <a:defRPr sz="8401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68" algn="ctr" rtl="0" fontAlgn="base">
        <a:spcBef>
          <a:spcPct val="0"/>
        </a:spcBef>
        <a:spcAft>
          <a:spcPct val="0"/>
        </a:spcAft>
        <a:defRPr sz="8401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92" algn="ctr" rtl="0" fontAlgn="base">
        <a:spcBef>
          <a:spcPct val="0"/>
        </a:spcBef>
        <a:spcAft>
          <a:spcPct val="0"/>
        </a:spcAft>
        <a:defRPr sz="8401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451" indent="-493738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73" indent="-493738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495" indent="-493738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4018" indent="-493738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540" indent="-493738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95763" indent="-493738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2986" indent="-493738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10208" indent="-493738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7432" indent="-493738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sl-SI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8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2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>
            <a:extLst>
              <a:ext uri="{FF2B5EF4-FFF2-40B4-BE49-F238E27FC236}">
                <a16:creationId xmlns:a16="http://schemas.microsoft.com/office/drawing/2014/main" id="{E66B5BC1-0290-4734-A503-3A729ACC52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693385" y="254000"/>
            <a:ext cx="13953493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l-SI">
                <a:sym typeface="Gill Sans" charset="0"/>
              </a:rPr>
              <a:t>Click to edit Master title style</a:t>
            </a:r>
          </a:p>
        </p:txBody>
      </p:sp>
      <p:sp>
        <p:nvSpPr>
          <p:cNvPr id="2051" name="Rectangle 2">
            <a:extLst>
              <a:ext uri="{FF2B5EF4-FFF2-40B4-BE49-F238E27FC236}">
                <a16:creationId xmlns:a16="http://schemas.microsoft.com/office/drawing/2014/main" id="{04C21D80-2FDA-466B-8E3B-075161726B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693385" y="2768600"/>
            <a:ext cx="13953493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l-SI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sl-SI">
                <a:sym typeface="Gill Sans" charset="0"/>
              </a:rPr>
              <a:t>Second level</a:t>
            </a:r>
          </a:p>
          <a:p>
            <a:pPr lvl="2"/>
            <a:r>
              <a:rPr lang="en-US" altLang="sl-SI">
                <a:sym typeface="Gill Sans" charset="0"/>
              </a:rPr>
              <a:t>Third level</a:t>
            </a:r>
          </a:p>
          <a:p>
            <a:pPr lvl="3"/>
            <a:r>
              <a:rPr lang="en-US" altLang="sl-SI">
                <a:sym typeface="Gill Sans" charset="0"/>
              </a:rPr>
              <a:t>Fourth level</a:t>
            </a:r>
          </a:p>
          <a:p>
            <a:pPr lvl="4"/>
            <a:r>
              <a:rPr lang="en-US" altLang="sl-SI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1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1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1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1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1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23" algn="ctr" rtl="0" fontAlgn="base">
        <a:spcBef>
          <a:spcPct val="0"/>
        </a:spcBef>
        <a:spcAft>
          <a:spcPct val="0"/>
        </a:spcAft>
        <a:defRPr sz="8401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46" algn="ctr" rtl="0" fontAlgn="base">
        <a:spcBef>
          <a:spcPct val="0"/>
        </a:spcBef>
        <a:spcAft>
          <a:spcPct val="0"/>
        </a:spcAft>
        <a:defRPr sz="8401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68" algn="ctr" rtl="0" fontAlgn="base">
        <a:spcBef>
          <a:spcPct val="0"/>
        </a:spcBef>
        <a:spcAft>
          <a:spcPct val="0"/>
        </a:spcAft>
        <a:defRPr sz="8401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92" algn="ctr" rtl="0" fontAlgn="base">
        <a:spcBef>
          <a:spcPct val="0"/>
        </a:spcBef>
        <a:spcAft>
          <a:spcPct val="0"/>
        </a:spcAft>
        <a:defRPr sz="8401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38242" indent="-571529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82764" indent="-571529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27286" indent="-571529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171809" indent="-571529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16331" indent="-571529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073554" indent="-571529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30777" indent="-571529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88000" indent="-571529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45222" indent="-571529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sl-SI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8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2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>
            <a:extLst>
              <a:ext uri="{FF2B5EF4-FFF2-40B4-BE49-F238E27FC236}">
                <a16:creationId xmlns:a16="http://schemas.microsoft.com/office/drawing/2014/main" id="{E51FF71C-F0D1-45FC-83AF-48A1F71E1C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693385" y="2971800"/>
            <a:ext cx="13953493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l-SI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1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1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1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1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1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23" algn="ctr" rtl="0" fontAlgn="base">
        <a:spcBef>
          <a:spcPct val="0"/>
        </a:spcBef>
        <a:spcAft>
          <a:spcPct val="0"/>
        </a:spcAft>
        <a:defRPr sz="8401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46" algn="ctr" rtl="0" fontAlgn="base">
        <a:spcBef>
          <a:spcPct val="0"/>
        </a:spcBef>
        <a:spcAft>
          <a:spcPct val="0"/>
        </a:spcAft>
        <a:defRPr sz="8401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68" algn="ctr" rtl="0" fontAlgn="base">
        <a:spcBef>
          <a:spcPct val="0"/>
        </a:spcBef>
        <a:spcAft>
          <a:spcPct val="0"/>
        </a:spcAft>
        <a:defRPr sz="8401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92" algn="ctr" rtl="0" fontAlgn="base">
        <a:spcBef>
          <a:spcPct val="0"/>
        </a:spcBef>
        <a:spcAft>
          <a:spcPct val="0"/>
        </a:spcAft>
        <a:defRPr sz="8401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23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46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68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92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sl-SI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8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2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>
            <a:extLst>
              <a:ext uri="{FF2B5EF4-FFF2-40B4-BE49-F238E27FC236}">
                <a16:creationId xmlns:a16="http://schemas.microsoft.com/office/drawing/2014/main" id="{9B6F9F20-CFC9-4755-B566-7A97FDDA29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693385" y="1270000"/>
            <a:ext cx="13953493" cy="721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l-SI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sl-SI">
                <a:sym typeface="Gill Sans" charset="0"/>
              </a:rPr>
              <a:t>Second level</a:t>
            </a:r>
          </a:p>
          <a:p>
            <a:pPr lvl="2"/>
            <a:r>
              <a:rPr lang="en-US" altLang="sl-SI">
                <a:sym typeface="Gill Sans" charset="0"/>
              </a:rPr>
              <a:t>Third level</a:t>
            </a:r>
          </a:p>
          <a:p>
            <a:pPr lvl="3"/>
            <a:r>
              <a:rPr lang="en-US" altLang="sl-SI">
                <a:sym typeface="Gill Sans" charset="0"/>
              </a:rPr>
              <a:t>Fourth level</a:t>
            </a:r>
          </a:p>
          <a:p>
            <a:pPr lvl="4"/>
            <a:r>
              <a:rPr lang="en-US" altLang="sl-SI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1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1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1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1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1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23" algn="ctr" rtl="0" fontAlgn="base">
        <a:spcBef>
          <a:spcPct val="0"/>
        </a:spcBef>
        <a:spcAft>
          <a:spcPct val="0"/>
        </a:spcAft>
        <a:defRPr sz="8401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46" algn="ctr" rtl="0" fontAlgn="base">
        <a:spcBef>
          <a:spcPct val="0"/>
        </a:spcBef>
        <a:spcAft>
          <a:spcPct val="0"/>
        </a:spcAft>
        <a:defRPr sz="8401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68" algn="ctr" rtl="0" fontAlgn="base">
        <a:spcBef>
          <a:spcPct val="0"/>
        </a:spcBef>
        <a:spcAft>
          <a:spcPct val="0"/>
        </a:spcAft>
        <a:defRPr sz="8401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92" algn="ctr" rtl="0" fontAlgn="base">
        <a:spcBef>
          <a:spcPct val="0"/>
        </a:spcBef>
        <a:spcAft>
          <a:spcPct val="0"/>
        </a:spcAft>
        <a:defRPr sz="8401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38242" indent="-571529" algn="l" rtl="0" eaLnBrk="0" fontAlgn="base" hangingPunct="0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82764" indent="-571529" algn="l" rtl="0" eaLnBrk="0" fontAlgn="base" hangingPunct="0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27286" indent="-571529" algn="l" rtl="0" eaLnBrk="0" fontAlgn="base" hangingPunct="0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171809" indent="-571529" algn="l" rtl="0" eaLnBrk="0" fontAlgn="base" hangingPunct="0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16331" indent="-571529" algn="l" rtl="0" eaLnBrk="0" fontAlgn="base" hangingPunct="0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073554" indent="-571529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30777" indent="-571529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88000" indent="-571529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45222" indent="-571529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sl-SI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8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2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>
            <a:extLst>
              <a:ext uri="{FF2B5EF4-FFF2-40B4-BE49-F238E27FC236}">
                <a16:creationId xmlns:a16="http://schemas.microsoft.com/office/drawing/2014/main" id="{FB259937-83AD-4B61-90DC-A76DEC73A5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693385" y="7366000"/>
            <a:ext cx="13953493" cy="170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l-SI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1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1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1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1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1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23" algn="ctr" rtl="0" fontAlgn="base">
        <a:spcBef>
          <a:spcPct val="0"/>
        </a:spcBef>
        <a:spcAft>
          <a:spcPct val="0"/>
        </a:spcAft>
        <a:defRPr sz="8401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46" algn="ctr" rtl="0" fontAlgn="base">
        <a:spcBef>
          <a:spcPct val="0"/>
        </a:spcBef>
        <a:spcAft>
          <a:spcPct val="0"/>
        </a:spcAft>
        <a:defRPr sz="8401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68" algn="ctr" rtl="0" fontAlgn="base">
        <a:spcBef>
          <a:spcPct val="0"/>
        </a:spcBef>
        <a:spcAft>
          <a:spcPct val="0"/>
        </a:spcAft>
        <a:defRPr sz="8401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92" algn="ctr" rtl="0" fontAlgn="base">
        <a:spcBef>
          <a:spcPct val="0"/>
        </a:spcBef>
        <a:spcAft>
          <a:spcPct val="0"/>
        </a:spcAft>
        <a:defRPr sz="8401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23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46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68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92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sl-SI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8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2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">
            <a:extLst>
              <a:ext uri="{FF2B5EF4-FFF2-40B4-BE49-F238E27FC236}">
                <a16:creationId xmlns:a16="http://schemas.microsoft.com/office/drawing/2014/main" id="{A37654F9-D4D6-4446-AFFC-ACF03AA413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693385" y="7366000"/>
            <a:ext cx="13953493" cy="170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l-SI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1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1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1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1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1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23" algn="ctr" rtl="0" fontAlgn="base">
        <a:spcBef>
          <a:spcPct val="0"/>
        </a:spcBef>
        <a:spcAft>
          <a:spcPct val="0"/>
        </a:spcAft>
        <a:defRPr sz="8401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46" algn="ctr" rtl="0" fontAlgn="base">
        <a:spcBef>
          <a:spcPct val="0"/>
        </a:spcBef>
        <a:spcAft>
          <a:spcPct val="0"/>
        </a:spcAft>
        <a:defRPr sz="8401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68" algn="ctr" rtl="0" fontAlgn="base">
        <a:spcBef>
          <a:spcPct val="0"/>
        </a:spcBef>
        <a:spcAft>
          <a:spcPct val="0"/>
        </a:spcAft>
        <a:defRPr sz="8401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92" algn="ctr" rtl="0" fontAlgn="base">
        <a:spcBef>
          <a:spcPct val="0"/>
        </a:spcBef>
        <a:spcAft>
          <a:spcPct val="0"/>
        </a:spcAft>
        <a:defRPr sz="8401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23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46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68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92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sl-SI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8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2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>
            <a:extLst>
              <a:ext uri="{FF2B5EF4-FFF2-40B4-BE49-F238E27FC236}">
                <a16:creationId xmlns:a16="http://schemas.microsoft.com/office/drawing/2014/main" id="{AE64CDE0-5A0B-40DD-9E16-7035B6F5E7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46694" y="4787900"/>
            <a:ext cx="7823439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l-SI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sl-SI">
                <a:sym typeface="Gill Sans" charset="0"/>
              </a:rPr>
              <a:t>Second level</a:t>
            </a:r>
          </a:p>
          <a:p>
            <a:pPr lvl="2"/>
            <a:r>
              <a:rPr lang="en-US" altLang="sl-SI">
                <a:sym typeface="Gill Sans" charset="0"/>
              </a:rPr>
              <a:t>Third level</a:t>
            </a:r>
          </a:p>
          <a:p>
            <a:pPr lvl="3"/>
            <a:r>
              <a:rPr lang="en-US" altLang="sl-SI">
                <a:sym typeface="Gill Sans" charset="0"/>
              </a:rPr>
              <a:t>Fourth level</a:t>
            </a:r>
          </a:p>
          <a:p>
            <a:pPr lvl="4"/>
            <a:r>
              <a:rPr lang="en-US" altLang="sl-SI">
                <a:sym typeface="Gill Sans" charset="0"/>
              </a:rPr>
              <a:t>Fifth level</a:t>
            </a:r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2F73A6BE-3FA6-451D-85A1-EE00EA8CEE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46694" y="1409700"/>
            <a:ext cx="7823439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l-SI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001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001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001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001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001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23" algn="ctr" rtl="0" fontAlgn="base">
        <a:spcBef>
          <a:spcPct val="0"/>
        </a:spcBef>
        <a:spcAft>
          <a:spcPct val="0"/>
        </a:spcAft>
        <a:defRPr sz="7001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46" algn="ctr" rtl="0" fontAlgn="base">
        <a:spcBef>
          <a:spcPct val="0"/>
        </a:spcBef>
        <a:spcAft>
          <a:spcPct val="0"/>
        </a:spcAft>
        <a:defRPr sz="7001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68" algn="ctr" rtl="0" fontAlgn="base">
        <a:spcBef>
          <a:spcPct val="0"/>
        </a:spcBef>
        <a:spcAft>
          <a:spcPct val="0"/>
        </a:spcAft>
        <a:defRPr sz="7001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92" algn="ctr" rtl="0" fontAlgn="base">
        <a:spcBef>
          <a:spcPct val="0"/>
        </a:spcBef>
        <a:spcAft>
          <a:spcPct val="0"/>
        </a:spcAft>
        <a:defRPr sz="7001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eaLnBrk="0" fontAlgn="base" hangingPunct="0">
        <a:spcBef>
          <a:spcPct val="0"/>
        </a:spcBef>
        <a:spcAft>
          <a:spcPct val="0"/>
        </a:spcAft>
        <a:defRPr sz="3401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401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401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401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401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23" algn="ctr" rtl="0" fontAlgn="base">
        <a:spcBef>
          <a:spcPct val="0"/>
        </a:spcBef>
        <a:spcAft>
          <a:spcPct val="0"/>
        </a:spcAft>
        <a:defRPr sz="3401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46" algn="ctr" rtl="0" fontAlgn="base">
        <a:spcBef>
          <a:spcPct val="0"/>
        </a:spcBef>
        <a:spcAft>
          <a:spcPct val="0"/>
        </a:spcAft>
        <a:defRPr sz="3401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68" algn="ctr" rtl="0" fontAlgn="base">
        <a:spcBef>
          <a:spcPct val="0"/>
        </a:spcBef>
        <a:spcAft>
          <a:spcPct val="0"/>
        </a:spcAft>
        <a:defRPr sz="3401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92" algn="ctr" rtl="0" fontAlgn="base">
        <a:spcBef>
          <a:spcPct val="0"/>
        </a:spcBef>
        <a:spcAft>
          <a:spcPct val="0"/>
        </a:spcAft>
        <a:defRPr sz="3401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sl-SI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8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2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>
            <a:extLst>
              <a:ext uri="{FF2B5EF4-FFF2-40B4-BE49-F238E27FC236}">
                <a16:creationId xmlns:a16="http://schemas.microsoft.com/office/drawing/2014/main" id="{06CEF599-0483-467D-BF84-43F395165D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46694" y="4787900"/>
            <a:ext cx="7823439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l-SI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sl-SI">
                <a:sym typeface="Gill Sans" charset="0"/>
              </a:rPr>
              <a:t>Second level</a:t>
            </a:r>
          </a:p>
          <a:p>
            <a:pPr lvl="2"/>
            <a:r>
              <a:rPr lang="en-US" altLang="sl-SI">
                <a:sym typeface="Gill Sans" charset="0"/>
              </a:rPr>
              <a:t>Third level</a:t>
            </a:r>
          </a:p>
          <a:p>
            <a:pPr lvl="3"/>
            <a:r>
              <a:rPr lang="en-US" altLang="sl-SI">
                <a:sym typeface="Gill Sans" charset="0"/>
              </a:rPr>
              <a:t>Fourth level</a:t>
            </a:r>
          </a:p>
          <a:p>
            <a:pPr lvl="4"/>
            <a:r>
              <a:rPr lang="en-US" altLang="sl-SI">
                <a:sym typeface="Gill Sans" charset="0"/>
              </a:rPr>
              <a:t>Fifth level</a:t>
            </a: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8AC8501A-BCAD-4120-A580-F46781C0FF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46694" y="1409700"/>
            <a:ext cx="7823439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l-SI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001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001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001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001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001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23" algn="ctr" rtl="0" fontAlgn="base">
        <a:spcBef>
          <a:spcPct val="0"/>
        </a:spcBef>
        <a:spcAft>
          <a:spcPct val="0"/>
        </a:spcAft>
        <a:defRPr sz="7001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46" algn="ctr" rtl="0" fontAlgn="base">
        <a:spcBef>
          <a:spcPct val="0"/>
        </a:spcBef>
        <a:spcAft>
          <a:spcPct val="0"/>
        </a:spcAft>
        <a:defRPr sz="7001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68" algn="ctr" rtl="0" fontAlgn="base">
        <a:spcBef>
          <a:spcPct val="0"/>
        </a:spcBef>
        <a:spcAft>
          <a:spcPct val="0"/>
        </a:spcAft>
        <a:defRPr sz="7001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92" algn="ctr" rtl="0" fontAlgn="base">
        <a:spcBef>
          <a:spcPct val="0"/>
        </a:spcBef>
        <a:spcAft>
          <a:spcPct val="0"/>
        </a:spcAft>
        <a:defRPr sz="7001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eaLnBrk="0" fontAlgn="base" hangingPunct="0">
        <a:spcBef>
          <a:spcPct val="0"/>
        </a:spcBef>
        <a:spcAft>
          <a:spcPct val="0"/>
        </a:spcAft>
        <a:defRPr sz="3401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401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401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401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401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23" algn="ctr" rtl="0" fontAlgn="base">
        <a:spcBef>
          <a:spcPct val="0"/>
        </a:spcBef>
        <a:spcAft>
          <a:spcPct val="0"/>
        </a:spcAft>
        <a:defRPr sz="3401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46" algn="ctr" rtl="0" fontAlgn="base">
        <a:spcBef>
          <a:spcPct val="0"/>
        </a:spcBef>
        <a:spcAft>
          <a:spcPct val="0"/>
        </a:spcAft>
        <a:defRPr sz="3401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68" algn="ctr" rtl="0" fontAlgn="base">
        <a:spcBef>
          <a:spcPct val="0"/>
        </a:spcBef>
        <a:spcAft>
          <a:spcPct val="0"/>
        </a:spcAft>
        <a:defRPr sz="3401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92" algn="ctr" rtl="0" fontAlgn="base">
        <a:spcBef>
          <a:spcPct val="0"/>
        </a:spcBef>
        <a:spcAft>
          <a:spcPct val="0"/>
        </a:spcAft>
        <a:defRPr sz="3401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sl-SI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8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2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>
            <a:extLst>
              <a:ext uri="{FF2B5EF4-FFF2-40B4-BE49-F238E27FC236}">
                <a16:creationId xmlns:a16="http://schemas.microsoft.com/office/drawing/2014/main" id="{B7316641-17BD-4C06-9671-429E7F0D42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693385" y="254000"/>
            <a:ext cx="13953493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l-SI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1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1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1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1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1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23" algn="ctr" rtl="0" fontAlgn="base">
        <a:spcBef>
          <a:spcPct val="0"/>
        </a:spcBef>
        <a:spcAft>
          <a:spcPct val="0"/>
        </a:spcAft>
        <a:defRPr sz="8401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46" algn="ctr" rtl="0" fontAlgn="base">
        <a:spcBef>
          <a:spcPct val="0"/>
        </a:spcBef>
        <a:spcAft>
          <a:spcPct val="0"/>
        </a:spcAft>
        <a:defRPr sz="8401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68" algn="ctr" rtl="0" fontAlgn="base">
        <a:spcBef>
          <a:spcPct val="0"/>
        </a:spcBef>
        <a:spcAft>
          <a:spcPct val="0"/>
        </a:spcAft>
        <a:defRPr sz="8401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92" algn="ctr" rtl="0" fontAlgn="base">
        <a:spcBef>
          <a:spcPct val="0"/>
        </a:spcBef>
        <a:spcAft>
          <a:spcPct val="0"/>
        </a:spcAft>
        <a:defRPr sz="8401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89045" indent="-571529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333567" indent="-571529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78089" indent="-571529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222612" indent="-571529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67134" indent="-571529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124356" indent="-571529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81579" indent="-571529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038802" indent="-571529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96025" indent="-571529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sl-SI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8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2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2">
            <a:extLst>
              <a:ext uri="{FF2B5EF4-FFF2-40B4-BE49-F238E27FC236}">
                <a16:creationId xmlns:a16="http://schemas.microsoft.com/office/drawing/2014/main" id="{6C8635D1-5A33-404A-B053-539F25D54AD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17403" y="5020816"/>
            <a:ext cx="13753528" cy="1524000"/>
          </a:xfrm>
        </p:spPr>
        <p:txBody>
          <a:bodyPr/>
          <a:lstStyle/>
          <a:p>
            <a:pPr algn="ctr" eaLnBrk="1" hangingPunct="1"/>
            <a:r>
              <a:rPr lang="en-US" altLang="sl-SI" sz="8401" dirty="0">
                <a:sym typeface="Myriad Pro Light" panose="020B0403030403020204" pitchFamily="34" charset="0"/>
              </a:rPr>
              <a:t>„</a:t>
            </a:r>
            <a:r>
              <a:rPr lang="en-US" altLang="sl-SI" sz="8401" dirty="0" err="1">
                <a:latin typeface="Calibri" panose="020F0502020204030204" pitchFamily="34" charset="0"/>
                <a:cs typeface="Calibri" panose="020F0502020204030204" pitchFamily="34" charset="0"/>
                <a:sym typeface="Myriad Pro Light" panose="020B0403030403020204" pitchFamily="34" charset="0"/>
              </a:rPr>
              <a:t>Goreče</a:t>
            </a:r>
            <a:r>
              <a:rPr lang="en-US" altLang="sl-SI" sz="8401" dirty="0">
                <a:latin typeface="Calibri" panose="020F0502020204030204" pitchFamily="34" charset="0"/>
                <a:cs typeface="Calibri" panose="020F0502020204030204" pitchFamily="34" charset="0"/>
                <a:sym typeface="Myriad Pro Light" panose="020B0403030403020204" pitchFamily="34" charset="0"/>
              </a:rPr>
              <a:t> </a:t>
            </a:r>
            <a:r>
              <a:rPr lang="en-US" altLang="sl-SI" sz="8401" dirty="0" err="1">
                <a:latin typeface="Calibri" panose="020F0502020204030204" pitchFamily="34" charset="0"/>
                <a:cs typeface="Calibri" panose="020F0502020204030204" pitchFamily="34" charset="0"/>
                <a:sym typeface="Myriad Pro Light" panose="020B0403030403020204" pitchFamily="34" charset="0"/>
              </a:rPr>
              <a:t>sporočilo</a:t>
            </a:r>
            <a:r>
              <a:rPr lang="en-US" altLang="sl-SI" sz="8401" dirty="0">
                <a:latin typeface="Calibri" panose="020F0502020204030204" pitchFamily="34" charset="0"/>
                <a:cs typeface="Calibri" panose="020F0502020204030204" pitchFamily="34" charset="0"/>
                <a:sym typeface="Myriad Pro Light" panose="020B0403030403020204" pitchFamily="34" charset="0"/>
              </a:rPr>
              <a:t> – </a:t>
            </a:r>
            <a:r>
              <a:rPr lang="en-US" altLang="sl-SI" sz="8401" dirty="0" err="1">
                <a:latin typeface="Calibri" panose="020F0502020204030204" pitchFamily="34" charset="0"/>
                <a:cs typeface="Calibri" panose="020F0502020204030204" pitchFamily="34" charset="0"/>
                <a:sym typeface="Myriad Pro Light" panose="020B0403030403020204" pitchFamily="34" charset="0"/>
              </a:rPr>
              <a:t>svobodni</a:t>
            </a:r>
            <a:r>
              <a:rPr lang="en-US" altLang="sl-SI" sz="8401" dirty="0" smtClean="0">
                <a:latin typeface="Calibri" panose="020F0502020204030204" pitchFamily="34" charset="0"/>
                <a:cs typeface="Calibri" panose="020F0502020204030204" pitchFamily="34" charset="0"/>
                <a:sym typeface="Myriad Pro Light" panose="020B0403030403020204" pitchFamily="34" charset="0"/>
              </a:rPr>
              <a:t>!“</a:t>
            </a:r>
            <a:r>
              <a:rPr lang="en-US" altLang="sl-SI" sz="8401" dirty="0">
                <a:latin typeface="Calibri" panose="020F0502020204030204" pitchFamily="34" charset="0"/>
                <a:cs typeface="Calibri" panose="020F0502020204030204" pitchFamily="34" charset="0"/>
                <a:sym typeface="Myriad Pro Light" panose="020B0403030403020204" pitchFamily="34" charset="0"/>
              </a:rPr>
              <a:t/>
            </a:r>
            <a:br>
              <a:rPr lang="en-US" altLang="sl-SI" sz="8401" dirty="0">
                <a:latin typeface="Calibri" panose="020F0502020204030204" pitchFamily="34" charset="0"/>
                <a:cs typeface="Calibri" panose="020F0502020204030204" pitchFamily="34" charset="0"/>
                <a:sym typeface="Myriad Pro Light" panose="020B0403030403020204" pitchFamily="34" charset="0"/>
              </a:rPr>
            </a:br>
            <a:r>
              <a:rPr lang="en-US" altLang="sl-SI" sz="4000" dirty="0" err="1">
                <a:latin typeface="Calibri" panose="020F0502020204030204" pitchFamily="34" charset="0"/>
                <a:cs typeface="Calibri" panose="020F0502020204030204" pitchFamily="34" charset="0"/>
                <a:sym typeface="Myriad Pro Light" panose="020B0403030403020204" pitchFamily="34" charset="0"/>
              </a:rPr>
              <a:t>Zdravstvenovzgojna</a:t>
            </a:r>
            <a:r>
              <a:rPr lang="en-US" altLang="sl-SI" sz="4000" dirty="0">
                <a:latin typeface="Calibri" panose="020F0502020204030204" pitchFamily="34" charset="0"/>
                <a:cs typeface="Calibri" panose="020F0502020204030204" pitchFamily="34" charset="0"/>
                <a:sym typeface="Myriad Pro Light" panose="020B0403030403020204" pitchFamily="34" charset="0"/>
              </a:rPr>
              <a:t> </a:t>
            </a:r>
            <a:r>
              <a:rPr lang="en-US" altLang="sl-SI" sz="4000" dirty="0" err="1">
                <a:latin typeface="Calibri" panose="020F0502020204030204" pitchFamily="34" charset="0"/>
                <a:cs typeface="Calibri" panose="020F0502020204030204" pitchFamily="34" charset="0"/>
                <a:sym typeface="Myriad Pro Light" panose="020B0403030403020204" pitchFamily="34" charset="0"/>
              </a:rPr>
              <a:t>aktivnost</a:t>
            </a:r>
            <a:r>
              <a:rPr lang="en-US" altLang="sl-SI" sz="4000" dirty="0">
                <a:latin typeface="Calibri" panose="020F0502020204030204" pitchFamily="34" charset="0"/>
                <a:cs typeface="Calibri" panose="020F0502020204030204" pitchFamily="34" charset="0"/>
                <a:sym typeface="Myriad Pro Light" panose="020B0403030403020204" pitchFamily="34" charset="0"/>
              </a:rPr>
              <a:t> </a:t>
            </a:r>
            <a:r>
              <a:rPr lang="en-US" altLang="sl-SI" sz="4000" dirty="0" err="1">
                <a:latin typeface="Calibri" panose="020F0502020204030204" pitchFamily="34" charset="0"/>
                <a:cs typeface="Calibri" panose="020F0502020204030204" pitchFamily="34" charset="0"/>
                <a:sym typeface="Myriad Pro Light" panose="020B0403030403020204" pitchFamily="34" charset="0"/>
              </a:rPr>
              <a:t>na</a:t>
            </a:r>
            <a:r>
              <a:rPr lang="en-US" altLang="sl-SI" sz="4000" dirty="0">
                <a:latin typeface="Calibri" panose="020F0502020204030204" pitchFamily="34" charset="0"/>
                <a:cs typeface="Calibri" panose="020F0502020204030204" pitchFamily="34" charset="0"/>
                <a:sym typeface="Myriad Pro Light" panose="020B0403030403020204" pitchFamily="34" charset="0"/>
              </a:rPr>
              <a:t> </a:t>
            </a:r>
            <a:r>
              <a:rPr lang="en-US" altLang="sl-SI" sz="4000" dirty="0" err="1">
                <a:latin typeface="Calibri" panose="020F0502020204030204" pitchFamily="34" charset="0"/>
                <a:cs typeface="Calibri" panose="020F0502020204030204" pitchFamily="34" charset="0"/>
                <a:sym typeface="Myriad Pro Light" panose="020B0403030403020204" pitchFamily="34" charset="0"/>
              </a:rPr>
              <a:t>področju</a:t>
            </a:r>
            <a:r>
              <a:rPr lang="en-US" altLang="sl-SI" sz="4000" dirty="0">
                <a:latin typeface="Calibri" panose="020F0502020204030204" pitchFamily="34" charset="0"/>
                <a:cs typeface="Calibri" panose="020F0502020204030204" pitchFamily="34" charset="0"/>
                <a:sym typeface="Myriad Pro Light" panose="020B0403030403020204" pitchFamily="34" charset="0"/>
              </a:rPr>
              <a:t/>
            </a:r>
            <a:br>
              <a:rPr lang="en-US" altLang="sl-SI" sz="4000" dirty="0">
                <a:latin typeface="Calibri" panose="020F0502020204030204" pitchFamily="34" charset="0"/>
                <a:cs typeface="Calibri" panose="020F0502020204030204" pitchFamily="34" charset="0"/>
                <a:sym typeface="Myriad Pro Light" panose="020B0403030403020204" pitchFamily="34" charset="0"/>
              </a:rPr>
            </a:br>
            <a:r>
              <a:rPr lang="en-US" altLang="sl-SI" sz="4000" dirty="0" err="1">
                <a:latin typeface="Calibri" panose="020F0502020204030204" pitchFamily="34" charset="0"/>
                <a:cs typeface="Calibri" panose="020F0502020204030204" pitchFamily="34" charset="0"/>
                <a:sym typeface="Myriad Pro Light" panose="020B0403030403020204" pitchFamily="34" charset="0"/>
              </a:rPr>
              <a:t>spodbujanja</a:t>
            </a:r>
            <a:r>
              <a:rPr lang="en-US" altLang="sl-SI" sz="4000" dirty="0">
                <a:latin typeface="Calibri" panose="020F0502020204030204" pitchFamily="34" charset="0"/>
                <a:cs typeface="Calibri" panose="020F0502020204030204" pitchFamily="34" charset="0"/>
                <a:sym typeface="Myriad Pro Light" panose="020B0403030403020204" pitchFamily="34" charset="0"/>
              </a:rPr>
              <a:t> </a:t>
            </a:r>
            <a:r>
              <a:rPr lang="en-US" altLang="sl-SI" sz="4000" dirty="0" err="1">
                <a:latin typeface="Calibri" panose="020F0502020204030204" pitchFamily="34" charset="0"/>
                <a:cs typeface="Calibri" panose="020F0502020204030204" pitchFamily="34" charset="0"/>
                <a:sym typeface="Myriad Pro Light" panose="020B0403030403020204" pitchFamily="34" charset="0"/>
              </a:rPr>
              <a:t>nekajenja</a:t>
            </a:r>
            <a:r>
              <a:rPr lang="en-US" altLang="sl-SI" sz="4000" dirty="0">
                <a:latin typeface="Calibri" panose="020F0502020204030204" pitchFamily="34" charset="0"/>
                <a:cs typeface="Calibri" panose="020F0502020204030204" pitchFamily="34" charset="0"/>
                <a:sym typeface="Myriad Pro Light" panose="020B0403030403020204" pitchFamily="34" charset="0"/>
              </a:rPr>
              <a:t>  </a:t>
            </a:r>
            <a:r>
              <a:rPr lang="en-US" altLang="sl-SI" sz="4000" dirty="0" err="1">
                <a:latin typeface="Calibri" panose="020F0502020204030204" pitchFamily="34" charset="0"/>
                <a:cs typeface="Calibri" panose="020F0502020204030204" pitchFamily="34" charset="0"/>
                <a:sym typeface="Myriad Pro Light" panose="020B0403030403020204" pitchFamily="34" charset="0"/>
              </a:rPr>
              <a:t>ter</a:t>
            </a:r>
            <a:r>
              <a:rPr lang="en-US" altLang="sl-SI" sz="4000" dirty="0">
                <a:latin typeface="Calibri" panose="020F0502020204030204" pitchFamily="34" charset="0"/>
                <a:cs typeface="Calibri" panose="020F0502020204030204" pitchFamily="34" charset="0"/>
                <a:sym typeface="Myriad Pro Light" panose="020B0403030403020204" pitchFamily="34" charset="0"/>
              </a:rPr>
              <a:t> </a:t>
            </a:r>
            <a:r>
              <a:rPr lang="en-US" altLang="sl-SI" sz="4000" dirty="0" err="1">
                <a:latin typeface="Calibri" panose="020F0502020204030204" pitchFamily="34" charset="0"/>
                <a:cs typeface="Calibri" panose="020F0502020204030204" pitchFamily="34" charset="0"/>
                <a:sym typeface="Myriad Pro Light" panose="020B0403030403020204" pitchFamily="34" charset="0"/>
              </a:rPr>
              <a:t>spodbujanja</a:t>
            </a:r>
            <a:r>
              <a:rPr lang="en-US" altLang="sl-SI" sz="4000" dirty="0">
                <a:latin typeface="Calibri" panose="020F0502020204030204" pitchFamily="34" charset="0"/>
                <a:cs typeface="Calibri" panose="020F0502020204030204" pitchFamily="34" charset="0"/>
                <a:sym typeface="Myriad Pro Light" panose="020B0403030403020204" pitchFamily="34" charset="0"/>
              </a:rPr>
              <a:t> </a:t>
            </a:r>
            <a:r>
              <a:rPr lang="en-US" altLang="sl-SI" sz="4000" dirty="0" err="1">
                <a:latin typeface="Calibri" panose="020F0502020204030204" pitchFamily="34" charset="0"/>
                <a:cs typeface="Calibri" panose="020F0502020204030204" pitchFamily="34" charset="0"/>
                <a:sym typeface="Myriad Pro Light" panose="020B0403030403020204" pitchFamily="34" charset="0"/>
              </a:rPr>
              <a:t>opuščanja</a:t>
            </a:r>
            <a:r>
              <a:rPr lang="en-US" altLang="sl-SI" sz="4000" dirty="0">
                <a:latin typeface="Calibri" panose="020F0502020204030204" pitchFamily="34" charset="0"/>
                <a:cs typeface="Calibri" panose="020F0502020204030204" pitchFamily="34" charset="0"/>
                <a:sym typeface="Myriad Pro Light" panose="020B0403030403020204" pitchFamily="34" charset="0"/>
              </a:rPr>
              <a:t> </a:t>
            </a:r>
            <a:r>
              <a:rPr lang="en-US" altLang="sl-SI" sz="4000" dirty="0" err="1">
                <a:latin typeface="Calibri" panose="020F0502020204030204" pitchFamily="34" charset="0"/>
                <a:cs typeface="Calibri" panose="020F0502020204030204" pitchFamily="34" charset="0"/>
                <a:sym typeface="Myriad Pro Light" panose="020B0403030403020204" pitchFamily="34" charset="0"/>
              </a:rPr>
              <a:t>kajenja</a:t>
            </a:r>
            <a:endParaRPr lang="en-US" altLang="sl-SI" sz="4000" dirty="0">
              <a:latin typeface="Calibri" panose="020F0502020204030204" pitchFamily="34" charset="0"/>
              <a:cs typeface="Calibri" panose="020F0502020204030204" pitchFamily="34" charset="0"/>
              <a:sym typeface="Myriad Pro Light" panose="020B0403030403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C8635D1-5A33-404A-B053-539F25D54A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1539" y="7109048"/>
            <a:ext cx="11688936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7DC5"/>
                </a:solidFill>
                <a:latin typeface="+mn-lt"/>
                <a:ea typeface="+mj-ea"/>
                <a:cs typeface="+mj-cs"/>
                <a:sym typeface="Gill Sans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7DC5"/>
                </a:solidFill>
                <a:latin typeface="Myriad Pro Light" panose="020B0603030403020204" pitchFamily="34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7DC5"/>
                </a:solidFill>
                <a:latin typeface="Myriad Pro Light" panose="020B0603030403020204" pitchFamily="34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7DC5"/>
                </a:solidFill>
                <a:latin typeface="Myriad Pro Light" panose="020B0603030403020204" pitchFamily="34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7DC5"/>
                </a:solidFill>
                <a:latin typeface="Myriad Pro Light" panose="020B0603030403020204" pitchFamily="34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457223" algn="ctr" rtl="0" fontAlgn="base">
              <a:spcBef>
                <a:spcPct val="0"/>
              </a:spcBef>
              <a:spcAft>
                <a:spcPct val="0"/>
              </a:spcAft>
              <a:defRPr sz="8401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914446" algn="ctr" rtl="0" fontAlgn="base">
              <a:spcBef>
                <a:spcPct val="0"/>
              </a:spcBef>
              <a:spcAft>
                <a:spcPct val="0"/>
              </a:spcAft>
              <a:defRPr sz="8401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1371668" algn="ctr" rtl="0" fontAlgn="base">
              <a:spcBef>
                <a:spcPct val="0"/>
              </a:spcBef>
              <a:spcAft>
                <a:spcPct val="0"/>
              </a:spcAft>
              <a:defRPr sz="8401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1828892" algn="ctr" rtl="0" fontAlgn="base">
              <a:spcBef>
                <a:spcPct val="0"/>
              </a:spcBef>
              <a:spcAft>
                <a:spcPct val="0"/>
              </a:spcAft>
              <a:defRPr sz="8401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ctr" eaLnBrk="1" hangingPunct="1"/>
            <a:r>
              <a:rPr lang="en-US" altLang="sl-SI" sz="4000" kern="0" dirty="0" err="1">
                <a:latin typeface="Calibri" panose="020F0502020204030204" pitchFamily="34" charset="0"/>
                <a:cs typeface="Calibri" panose="020F0502020204030204" pitchFamily="34" charset="0"/>
                <a:sym typeface="Myriad Pro Light" panose="020B0403030403020204" pitchFamily="34" charset="0"/>
              </a:rPr>
              <a:t>Obeležitev</a:t>
            </a:r>
            <a:r>
              <a:rPr lang="en-US" altLang="sl-SI" sz="4000" kern="0" dirty="0">
                <a:latin typeface="Calibri" panose="020F0502020204030204" pitchFamily="34" charset="0"/>
                <a:cs typeface="Calibri" panose="020F0502020204030204" pitchFamily="34" charset="0"/>
                <a:sym typeface="Myriad Pro Light" panose="020B0403030403020204" pitchFamily="34" charset="0"/>
              </a:rPr>
              <a:t> </a:t>
            </a:r>
            <a:r>
              <a:rPr lang="en-US" altLang="sl-SI" sz="4000" kern="0" dirty="0" err="1">
                <a:latin typeface="Calibri" panose="020F0502020204030204" pitchFamily="34" charset="0"/>
                <a:cs typeface="Calibri" panose="020F0502020204030204" pitchFamily="34" charset="0"/>
                <a:sym typeface="Myriad Pro Light" panose="020B0403030403020204" pitchFamily="34" charset="0"/>
              </a:rPr>
              <a:t>svetovnega</a:t>
            </a:r>
            <a:r>
              <a:rPr lang="en-US" altLang="sl-SI" sz="4000" kern="0" dirty="0">
                <a:latin typeface="Calibri" panose="020F0502020204030204" pitchFamily="34" charset="0"/>
                <a:cs typeface="Calibri" panose="020F0502020204030204" pitchFamily="34" charset="0"/>
                <a:sym typeface="Myriad Pro Light" panose="020B0403030403020204" pitchFamily="34" charset="0"/>
              </a:rPr>
              <a:t> </a:t>
            </a:r>
            <a:r>
              <a:rPr lang="en-US" altLang="sl-SI" sz="4000" kern="0" dirty="0" err="1">
                <a:latin typeface="Calibri" panose="020F0502020204030204" pitchFamily="34" charset="0"/>
                <a:cs typeface="Calibri" panose="020F0502020204030204" pitchFamily="34" charset="0"/>
                <a:sym typeface="Myriad Pro Light" panose="020B0403030403020204" pitchFamily="34" charset="0"/>
              </a:rPr>
              <a:t>dne</a:t>
            </a:r>
            <a:r>
              <a:rPr lang="en-US" altLang="sl-SI" sz="4000" kern="0" dirty="0">
                <a:latin typeface="Calibri" panose="020F0502020204030204" pitchFamily="34" charset="0"/>
                <a:cs typeface="Calibri" panose="020F0502020204030204" pitchFamily="34" charset="0"/>
                <a:sym typeface="Myriad Pro Light" panose="020B0403030403020204" pitchFamily="34" charset="0"/>
              </a:rPr>
              <a:t> </a:t>
            </a:r>
            <a:r>
              <a:rPr lang="en-US" altLang="sl-SI" sz="4000" kern="0" dirty="0" err="1">
                <a:latin typeface="Calibri" panose="020F0502020204030204" pitchFamily="34" charset="0"/>
                <a:cs typeface="Calibri" panose="020F0502020204030204" pitchFamily="34" charset="0"/>
                <a:sym typeface="Myriad Pro Light" panose="020B0403030403020204" pitchFamily="34" charset="0"/>
              </a:rPr>
              <a:t>brez</a:t>
            </a:r>
            <a:r>
              <a:rPr lang="en-US" altLang="sl-SI" sz="4000" kern="0" dirty="0">
                <a:latin typeface="Calibri" panose="020F0502020204030204" pitchFamily="34" charset="0"/>
                <a:cs typeface="Calibri" panose="020F0502020204030204" pitchFamily="34" charset="0"/>
                <a:sym typeface="Myriad Pro Light" panose="020B0403030403020204" pitchFamily="34" charset="0"/>
              </a:rPr>
              <a:t> </a:t>
            </a:r>
            <a:r>
              <a:rPr lang="en-US" altLang="sl-SI" sz="4000" kern="0" dirty="0" err="1">
                <a:latin typeface="Calibri" panose="020F0502020204030204" pitchFamily="34" charset="0"/>
                <a:cs typeface="Calibri" panose="020F0502020204030204" pitchFamily="34" charset="0"/>
                <a:sym typeface="Myriad Pro Light" panose="020B0403030403020204" pitchFamily="34" charset="0"/>
              </a:rPr>
              <a:t>tobaka</a:t>
            </a:r>
            <a:r>
              <a:rPr lang="en-US" altLang="sl-SI" sz="4000" kern="0" dirty="0">
                <a:latin typeface="Calibri" panose="020F0502020204030204" pitchFamily="34" charset="0"/>
                <a:cs typeface="Calibri" panose="020F0502020204030204" pitchFamily="34" charset="0"/>
                <a:sym typeface="Myriad Pro Light" panose="020B0403030403020204" pitchFamily="34" charset="0"/>
              </a:rPr>
              <a:t> – 31. </a:t>
            </a:r>
            <a:r>
              <a:rPr lang="en-US" altLang="sl-SI" sz="4000" kern="0" dirty="0" err="1">
                <a:latin typeface="Calibri" panose="020F0502020204030204" pitchFamily="34" charset="0"/>
                <a:cs typeface="Calibri" panose="020F0502020204030204" pitchFamily="34" charset="0"/>
                <a:sym typeface="Myriad Pro Light" panose="020B0403030403020204" pitchFamily="34" charset="0"/>
              </a:rPr>
              <a:t>maja</a:t>
            </a:r>
            <a:r>
              <a:rPr lang="en-US" altLang="sl-SI" sz="4000" kern="0" dirty="0">
                <a:latin typeface="Calibri" panose="020F0502020204030204" pitchFamily="34" charset="0"/>
                <a:cs typeface="Calibri" panose="020F0502020204030204" pitchFamily="34" charset="0"/>
                <a:sym typeface="Myriad Pro Light" panose="020B0403030403020204" pitchFamily="34" charset="0"/>
              </a:rPr>
              <a:t> 2023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2" name="Pravokotnik 3"/>
          <p:cNvSpPr>
            <a:spLocks noChangeArrowheads="1"/>
          </p:cNvSpPr>
          <p:nvPr/>
        </p:nvSpPr>
        <p:spPr bwMode="auto">
          <a:xfrm>
            <a:off x="2524460" y="370275"/>
            <a:ext cx="11674970" cy="8671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sl-SI" sz="5973"/>
          </a:p>
          <a:p>
            <a:endParaRPr lang="sl-SI" sz="5973"/>
          </a:p>
          <a:p>
            <a:endParaRPr lang="sl-SI" sz="5973"/>
          </a:p>
          <a:p>
            <a:endParaRPr lang="sl-SI" sz="5973"/>
          </a:p>
          <a:p>
            <a:endParaRPr lang="sl-SI" sz="5973"/>
          </a:p>
          <a:p>
            <a:endParaRPr lang="sl-SI" sz="5973"/>
          </a:p>
          <a:p>
            <a:endParaRPr lang="sl-SI" sz="5973"/>
          </a:p>
          <a:p>
            <a:endParaRPr lang="sl-SI" sz="5973"/>
          </a:p>
          <a:p>
            <a:r>
              <a:rPr lang="sl-SI" sz="3982"/>
              <a:t>   </a:t>
            </a:r>
          </a:p>
          <a:p>
            <a:r>
              <a:rPr lang="sl-SI" sz="3982"/>
              <a:t>        </a:t>
            </a:r>
          </a:p>
        </p:txBody>
      </p:sp>
      <p:sp>
        <p:nvSpPr>
          <p:cNvPr id="5" name="Naslov 4"/>
          <p:cNvSpPr>
            <a:spLocks noGrp="1"/>
          </p:cNvSpPr>
          <p:nvPr>
            <p:ph type="title"/>
          </p:nvPr>
        </p:nvSpPr>
        <p:spPr>
          <a:xfrm>
            <a:off x="10789909" y="759945"/>
            <a:ext cx="5325392" cy="1625600"/>
          </a:xfrm>
        </p:spPr>
        <p:txBody>
          <a:bodyPr>
            <a:normAutofit/>
          </a:bodyPr>
          <a:lstStyle/>
          <a:p>
            <a:pPr algn="ctr"/>
            <a:r>
              <a:rPr lang="sl-SI" sz="4551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OŠ </a:t>
            </a:r>
            <a:r>
              <a:rPr lang="sl-SI" sz="4551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KUZMA</a:t>
            </a:r>
            <a:br>
              <a:rPr lang="sl-SI" sz="4551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</a:br>
            <a:r>
              <a:rPr lang="sl-SI" sz="2844" b="1" dirty="0" smtClean="0">
                <a:solidFill>
                  <a:schemeClr val="tx1"/>
                </a:solidFill>
                <a:latin typeface="Calibri" pitchFamily="34" charset="0"/>
              </a:rPr>
              <a:t>mentorica</a:t>
            </a:r>
            <a:r>
              <a:rPr lang="sl-SI" sz="2844" b="1" dirty="0">
                <a:solidFill>
                  <a:schemeClr val="tx1"/>
                </a:solidFill>
                <a:latin typeface="Calibri" pitchFamily="34" charset="0"/>
              </a:rPr>
              <a:t>:  </a:t>
            </a:r>
            <a:r>
              <a:rPr lang="sl-SI" sz="2844" b="1" dirty="0" smtClean="0">
                <a:solidFill>
                  <a:schemeClr val="tx1"/>
                </a:solidFill>
                <a:latin typeface="Calibri" pitchFamily="34" charset="0"/>
              </a:rPr>
              <a:t>Brigita Barbarič</a:t>
            </a:r>
            <a:endParaRPr lang="sl-SI" sz="2844" b="1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12" name="Pravokotnik 11"/>
          <p:cNvSpPr/>
          <p:nvPr/>
        </p:nvSpPr>
        <p:spPr>
          <a:xfrm>
            <a:off x="12126515" y="5380857"/>
            <a:ext cx="2844008" cy="9677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844" b="1" dirty="0" smtClean="0"/>
              <a:t>avtor: </a:t>
            </a:r>
          </a:p>
          <a:p>
            <a:r>
              <a:rPr lang="sl-SI" sz="2844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Jan </a:t>
            </a:r>
            <a:r>
              <a:rPr lang="sl-SI" sz="2844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Ščančar</a:t>
            </a:r>
            <a:r>
              <a:rPr lang="sl-SI" sz="2844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, 5. a</a:t>
            </a:r>
            <a:endParaRPr lang="sl-SI" sz="2844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Pravokotnik 6"/>
          <p:cNvSpPr/>
          <p:nvPr/>
        </p:nvSpPr>
        <p:spPr>
          <a:xfrm>
            <a:off x="12126515" y="3235562"/>
            <a:ext cx="2400443" cy="1405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sz="2844" b="1" dirty="0" smtClean="0"/>
              <a:t>TOP 1O</a:t>
            </a:r>
          </a:p>
          <a:p>
            <a:pPr algn="ctr"/>
            <a:endParaRPr lang="sl-SI" sz="2844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sl-SI" sz="2844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5. mesto</a:t>
            </a:r>
            <a:endParaRPr lang="sl-SI" sz="2844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11" b="7017"/>
          <a:stretch/>
        </p:blipFill>
        <p:spPr>
          <a:xfrm>
            <a:off x="415518" y="916359"/>
            <a:ext cx="10558869" cy="7643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4540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2" name="Pravokotnik 3"/>
          <p:cNvSpPr>
            <a:spLocks noChangeArrowheads="1"/>
          </p:cNvSpPr>
          <p:nvPr/>
        </p:nvSpPr>
        <p:spPr bwMode="auto">
          <a:xfrm>
            <a:off x="2524460" y="370275"/>
            <a:ext cx="11674970" cy="8671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sl-SI" sz="5973"/>
          </a:p>
          <a:p>
            <a:endParaRPr lang="sl-SI" sz="5973"/>
          </a:p>
          <a:p>
            <a:endParaRPr lang="sl-SI" sz="5973"/>
          </a:p>
          <a:p>
            <a:endParaRPr lang="sl-SI" sz="5973"/>
          </a:p>
          <a:p>
            <a:endParaRPr lang="sl-SI" sz="5973"/>
          </a:p>
          <a:p>
            <a:endParaRPr lang="sl-SI" sz="5973"/>
          </a:p>
          <a:p>
            <a:endParaRPr lang="sl-SI" sz="5973"/>
          </a:p>
          <a:p>
            <a:endParaRPr lang="sl-SI" sz="5973"/>
          </a:p>
          <a:p>
            <a:r>
              <a:rPr lang="sl-SI" sz="3982"/>
              <a:t>   </a:t>
            </a:r>
          </a:p>
          <a:p>
            <a:r>
              <a:rPr lang="sl-SI" sz="3982"/>
              <a:t>        </a:t>
            </a:r>
          </a:p>
        </p:txBody>
      </p:sp>
      <p:sp>
        <p:nvSpPr>
          <p:cNvPr id="5" name="Naslov 4"/>
          <p:cNvSpPr>
            <a:spLocks noGrp="1"/>
          </p:cNvSpPr>
          <p:nvPr>
            <p:ph type="title"/>
          </p:nvPr>
        </p:nvSpPr>
        <p:spPr>
          <a:xfrm>
            <a:off x="10789909" y="759945"/>
            <a:ext cx="5325392" cy="1625600"/>
          </a:xfrm>
        </p:spPr>
        <p:txBody>
          <a:bodyPr>
            <a:normAutofit/>
          </a:bodyPr>
          <a:lstStyle/>
          <a:p>
            <a:pPr algn="ctr"/>
            <a:r>
              <a:rPr lang="sl-SI" sz="4551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OŠ </a:t>
            </a:r>
            <a:r>
              <a:rPr lang="sl-SI" sz="4551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PUCONCI</a:t>
            </a:r>
            <a:br>
              <a:rPr lang="sl-SI" sz="4551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</a:br>
            <a:r>
              <a:rPr lang="sl-SI" sz="2844" b="1" dirty="0" smtClean="0">
                <a:solidFill>
                  <a:schemeClr val="tx1"/>
                </a:solidFill>
                <a:latin typeface="Calibri" pitchFamily="34" charset="0"/>
              </a:rPr>
              <a:t>mentorica: Monika Vidmar</a:t>
            </a:r>
            <a:endParaRPr lang="sl-SI" sz="2844" b="1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12" name="Pravokotnik 11"/>
          <p:cNvSpPr/>
          <p:nvPr/>
        </p:nvSpPr>
        <p:spPr>
          <a:xfrm>
            <a:off x="12116704" y="5474031"/>
            <a:ext cx="2853819" cy="9677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844" b="1" dirty="0" smtClean="0"/>
              <a:t>avtor: </a:t>
            </a:r>
          </a:p>
          <a:p>
            <a:r>
              <a:rPr lang="sl-SI" sz="2844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Tijan</a:t>
            </a:r>
            <a:r>
              <a:rPr lang="sl-SI" sz="2844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Rogač, </a:t>
            </a:r>
            <a:r>
              <a:rPr lang="sl-SI" sz="2844" b="1" dirty="0"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sl-SI" sz="2844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 a</a:t>
            </a:r>
            <a:endParaRPr lang="sl-SI" sz="2844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Pravokotnik 6"/>
          <p:cNvSpPr/>
          <p:nvPr/>
        </p:nvSpPr>
        <p:spPr>
          <a:xfrm>
            <a:off x="12126515" y="3235562"/>
            <a:ext cx="2400443" cy="1405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sz="2844" b="1" dirty="0" smtClean="0"/>
              <a:t>TOP 1O</a:t>
            </a:r>
          </a:p>
          <a:p>
            <a:pPr algn="ctr"/>
            <a:endParaRPr lang="sl-SI" sz="2844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sl-SI" sz="2844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sl-SI" sz="2844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mesto</a:t>
            </a:r>
            <a:endParaRPr lang="sl-SI" sz="2844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03" y="1124668"/>
            <a:ext cx="10729192" cy="7280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1942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2" name="Pravokotnik 3"/>
          <p:cNvSpPr>
            <a:spLocks noChangeArrowheads="1"/>
          </p:cNvSpPr>
          <p:nvPr/>
        </p:nvSpPr>
        <p:spPr bwMode="auto">
          <a:xfrm>
            <a:off x="2524460" y="370275"/>
            <a:ext cx="11674970" cy="8671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sl-SI" sz="5973"/>
          </a:p>
          <a:p>
            <a:endParaRPr lang="sl-SI" sz="5973"/>
          </a:p>
          <a:p>
            <a:endParaRPr lang="sl-SI" sz="5973"/>
          </a:p>
          <a:p>
            <a:endParaRPr lang="sl-SI" sz="5973"/>
          </a:p>
          <a:p>
            <a:endParaRPr lang="sl-SI" sz="5973"/>
          </a:p>
          <a:p>
            <a:endParaRPr lang="sl-SI" sz="5973"/>
          </a:p>
          <a:p>
            <a:endParaRPr lang="sl-SI" sz="5973"/>
          </a:p>
          <a:p>
            <a:endParaRPr lang="sl-SI" sz="5973"/>
          </a:p>
          <a:p>
            <a:r>
              <a:rPr lang="sl-SI" sz="3982"/>
              <a:t>   </a:t>
            </a:r>
          </a:p>
          <a:p>
            <a:r>
              <a:rPr lang="sl-SI" sz="3982"/>
              <a:t>        </a:t>
            </a:r>
          </a:p>
        </p:txBody>
      </p:sp>
      <p:sp>
        <p:nvSpPr>
          <p:cNvPr id="5" name="Naslov 4"/>
          <p:cNvSpPr>
            <a:spLocks noGrp="1"/>
          </p:cNvSpPr>
          <p:nvPr>
            <p:ph type="title"/>
          </p:nvPr>
        </p:nvSpPr>
        <p:spPr>
          <a:xfrm>
            <a:off x="10789909" y="759945"/>
            <a:ext cx="5325392" cy="1625600"/>
          </a:xfrm>
        </p:spPr>
        <p:txBody>
          <a:bodyPr>
            <a:normAutofit/>
          </a:bodyPr>
          <a:lstStyle/>
          <a:p>
            <a:pPr algn="ctr"/>
            <a:r>
              <a:rPr lang="sl-SI" sz="4551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OŠ </a:t>
            </a:r>
            <a:r>
              <a:rPr lang="sl-SI" sz="4551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KRIŽEVCI</a:t>
            </a:r>
            <a:br>
              <a:rPr lang="sl-SI" sz="4551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</a:br>
            <a:r>
              <a:rPr lang="sl-SI" sz="2844" b="1" dirty="0" smtClean="0">
                <a:solidFill>
                  <a:schemeClr val="tx1"/>
                </a:solidFill>
                <a:latin typeface="Calibri" pitchFamily="34" charset="0"/>
              </a:rPr>
              <a:t>mentor: Ciril Kosi</a:t>
            </a:r>
            <a:endParaRPr lang="sl-SI" sz="2844" b="1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12" name="Pravokotnik 11"/>
          <p:cNvSpPr/>
          <p:nvPr/>
        </p:nvSpPr>
        <p:spPr>
          <a:xfrm>
            <a:off x="12116704" y="5474031"/>
            <a:ext cx="2853819" cy="9677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844" b="1" dirty="0" smtClean="0"/>
              <a:t>avtorica: </a:t>
            </a:r>
          </a:p>
          <a:p>
            <a:r>
              <a:rPr lang="sl-SI" sz="2844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Ana Prša, 7. b</a:t>
            </a:r>
            <a:endParaRPr lang="sl-SI" sz="2844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Pravokotnik 6"/>
          <p:cNvSpPr/>
          <p:nvPr/>
        </p:nvSpPr>
        <p:spPr>
          <a:xfrm>
            <a:off x="12126515" y="3235562"/>
            <a:ext cx="2400443" cy="1405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sz="2844" b="1" dirty="0" smtClean="0"/>
              <a:t>TOP 1O</a:t>
            </a:r>
          </a:p>
          <a:p>
            <a:pPr algn="ctr"/>
            <a:endParaRPr lang="sl-SI" sz="2844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sl-SI" sz="2844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7. mesto</a:t>
            </a:r>
            <a:endParaRPr lang="sl-SI" sz="2844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391" y="223031"/>
            <a:ext cx="6301804" cy="909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2448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2" name="Pravokotnik 3"/>
          <p:cNvSpPr>
            <a:spLocks noChangeArrowheads="1"/>
          </p:cNvSpPr>
          <p:nvPr/>
        </p:nvSpPr>
        <p:spPr bwMode="auto">
          <a:xfrm>
            <a:off x="2524460" y="370275"/>
            <a:ext cx="11674970" cy="8671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sl-SI" sz="5973"/>
          </a:p>
          <a:p>
            <a:endParaRPr lang="sl-SI" sz="5973"/>
          </a:p>
          <a:p>
            <a:endParaRPr lang="sl-SI" sz="5973"/>
          </a:p>
          <a:p>
            <a:endParaRPr lang="sl-SI" sz="5973"/>
          </a:p>
          <a:p>
            <a:endParaRPr lang="sl-SI" sz="5973"/>
          </a:p>
          <a:p>
            <a:endParaRPr lang="sl-SI" sz="5973"/>
          </a:p>
          <a:p>
            <a:endParaRPr lang="sl-SI" sz="5973"/>
          </a:p>
          <a:p>
            <a:endParaRPr lang="sl-SI" sz="5973"/>
          </a:p>
          <a:p>
            <a:r>
              <a:rPr lang="sl-SI" sz="3982"/>
              <a:t>   </a:t>
            </a:r>
          </a:p>
          <a:p>
            <a:r>
              <a:rPr lang="sl-SI" sz="3982"/>
              <a:t>        </a:t>
            </a:r>
          </a:p>
        </p:txBody>
      </p:sp>
      <p:sp>
        <p:nvSpPr>
          <p:cNvPr id="5" name="Naslov 4"/>
          <p:cNvSpPr>
            <a:spLocks noGrp="1"/>
          </p:cNvSpPr>
          <p:nvPr>
            <p:ph type="title"/>
          </p:nvPr>
        </p:nvSpPr>
        <p:spPr>
          <a:xfrm>
            <a:off x="13206634" y="556320"/>
            <a:ext cx="3655491" cy="1625600"/>
          </a:xfrm>
        </p:spPr>
        <p:txBody>
          <a:bodyPr>
            <a:normAutofit fontScale="90000"/>
          </a:bodyPr>
          <a:lstStyle/>
          <a:p>
            <a:pPr algn="ctr"/>
            <a:r>
              <a:rPr lang="sl-SI" sz="4551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OŠ </a:t>
            </a:r>
            <a:r>
              <a:rPr lang="sl-SI" sz="4551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PUCONCI</a:t>
            </a:r>
            <a:br>
              <a:rPr lang="sl-SI" sz="4551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</a:br>
            <a:r>
              <a:rPr lang="sl-SI" sz="2844" b="1" dirty="0" smtClean="0">
                <a:solidFill>
                  <a:schemeClr val="tx1"/>
                </a:solidFill>
                <a:latin typeface="Calibri" pitchFamily="34" charset="0"/>
              </a:rPr>
              <a:t>mentorica</a:t>
            </a:r>
            <a:r>
              <a:rPr lang="sl-SI" sz="2844" b="1" dirty="0">
                <a:solidFill>
                  <a:schemeClr val="tx1"/>
                </a:solidFill>
                <a:latin typeface="Calibri" pitchFamily="34" charset="0"/>
              </a:rPr>
              <a:t>:  </a:t>
            </a:r>
            <a:r>
              <a:rPr lang="sl-SI" sz="2844" b="1" dirty="0" smtClean="0">
                <a:solidFill>
                  <a:schemeClr val="tx1"/>
                </a:solidFill>
                <a:latin typeface="Calibri" pitchFamily="34" charset="0"/>
              </a:rPr>
              <a:t/>
            </a:r>
            <a:br>
              <a:rPr lang="sl-SI" sz="2844" b="1" dirty="0" smtClean="0">
                <a:solidFill>
                  <a:schemeClr val="tx1"/>
                </a:solidFill>
                <a:latin typeface="Calibri" pitchFamily="34" charset="0"/>
              </a:rPr>
            </a:br>
            <a:r>
              <a:rPr lang="sl-SI" sz="2844" b="1" dirty="0" smtClean="0">
                <a:solidFill>
                  <a:schemeClr val="tx1"/>
                </a:solidFill>
                <a:latin typeface="Calibri" pitchFamily="34" charset="0"/>
              </a:rPr>
              <a:t>Monika Vidmar</a:t>
            </a:r>
            <a:endParaRPr lang="sl-SI" sz="2844" b="1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7" name="Pravokotnik 6"/>
          <p:cNvSpPr/>
          <p:nvPr/>
        </p:nvSpPr>
        <p:spPr>
          <a:xfrm>
            <a:off x="14007338" y="3526097"/>
            <a:ext cx="2400443" cy="1405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sz="2844" b="1" dirty="0" smtClean="0"/>
              <a:t>TOP 1O</a:t>
            </a:r>
          </a:p>
          <a:p>
            <a:pPr algn="ctr"/>
            <a:endParaRPr lang="sl-SI" sz="2844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sl-SI" sz="2844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sl-SI" sz="2844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mesto</a:t>
            </a:r>
            <a:endParaRPr lang="sl-SI" sz="2844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Pravokotnik 10"/>
          <p:cNvSpPr/>
          <p:nvPr/>
        </p:nvSpPr>
        <p:spPr>
          <a:xfrm>
            <a:off x="10236443" y="7928933"/>
            <a:ext cx="2853819" cy="9677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844" b="1" dirty="0" smtClean="0"/>
              <a:t>avtorica: </a:t>
            </a:r>
          </a:p>
          <a:p>
            <a:r>
              <a:rPr lang="sl-SI" sz="2844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Ajša Breznik, 7. b</a:t>
            </a:r>
            <a:endParaRPr lang="sl-SI" sz="2844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09" y="1319768"/>
            <a:ext cx="13289319" cy="6464304"/>
          </a:xfrm>
          <a:prstGeom prst="rect">
            <a:avLst/>
          </a:prstGeom>
        </p:spPr>
      </p:pic>
      <p:sp>
        <p:nvSpPr>
          <p:cNvPr id="10" name="Pravokotnik 9"/>
          <p:cNvSpPr/>
          <p:nvPr/>
        </p:nvSpPr>
        <p:spPr>
          <a:xfrm>
            <a:off x="5267310" y="8004421"/>
            <a:ext cx="3389101" cy="9677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844" b="1" dirty="0" smtClean="0"/>
              <a:t>avtorica: </a:t>
            </a:r>
          </a:p>
          <a:p>
            <a:r>
              <a:rPr lang="sl-SI" sz="2844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Tijana</a:t>
            </a:r>
            <a:r>
              <a:rPr lang="sl-SI" sz="2844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Lovenjak, </a:t>
            </a:r>
            <a:r>
              <a:rPr lang="sl-SI" sz="2844" b="1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sl-SI" sz="2844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 c</a:t>
            </a:r>
            <a:endParaRPr lang="sl-SI" sz="2844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Pravokotnik 12"/>
          <p:cNvSpPr/>
          <p:nvPr/>
        </p:nvSpPr>
        <p:spPr>
          <a:xfrm>
            <a:off x="663077" y="7901136"/>
            <a:ext cx="2853819" cy="9677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844" b="1" dirty="0" smtClean="0"/>
              <a:t>avtorica: </a:t>
            </a:r>
          </a:p>
          <a:p>
            <a:r>
              <a:rPr lang="sl-SI" sz="2844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Lana Ficko, 7. b</a:t>
            </a:r>
            <a:endParaRPr lang="sl-SI" sz="2844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07007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2" name="Pravokotnik 3"/>
          <p:cNvSpPr>
            <a:spLocks noChangeArrowheads="1"/>
          </p:cNvSpPr>
          <p:nvPr/>
        </p:nvSpPr>
        <p:spPr bwMode="auto">
          <a:xfrm>
            <a:off x="2524460" y="370275"/>
            <a:ext cx="11674970" cy="8671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sl-SI" sz="5973"/>
          </a:p>
          <a:p>
            <a:endParaRPr lang="sl-SI" sz="5973"/>
          </a:p>
          <a:p>
            <a:endParaRPr lang="sl-SI" sz="5973"/>
          </a:p>
          <a:p>
            <a:endParaRPr lang="sl-SI" sz="5973"/>
          </a:p>
          <a:p>
            <a:endParaRPr lang="sl-SI" sz="5973"/>
          </a:p>
          <a:p>
            <a:endParaRPr lang="sl-SI" sz="5973"/>
          </a:p>
          <a:p>
            <a:endParaRPr lang="sl-SI" sz="5973"/>
          </a:p>
          <a:p>
            <a:endParaRPr lang="sl-SI" sz="5973"/>
          </a:p>
          <a:p>
            <a:r>
              <a:rPr lang="sl-SI" sz="3982"/>
              <a:t>   </a:t>
            </a:r>
          </a:p>
          <a:p>
            <a:r>
              <a:rPr lang="sl-SI" sz="3982"/>
              <a:t>        </a:t>
            </a:r>
          </a:p>
        </p:txBody>
      </p:sp>
      <p:sp>
        <p:nvSpPr>
          <p:cNvPr id="5" name="Naslov 4"/>
          <p:cNvSpPr>
            <a:spLocks noGrp="1"/>
          </p:cNvSpPr>
          <p:nvPr>
            <p:ph type="title"/>
          </p:nvPr>
        </p:nvSpPr>
        <p:spPr>
          <a:xfrm>
            <a:off x="10364919" y="661552"/>
            <a:ext cx="6198199" cy="1625600"/>
          </a:xfrm>
        </p:spPr>
        <p:txBody>
          <a:bodyPr>
            <a:normAutofit fontScale="90000"/>
          </a:bodyPr>
          <a:lstStyle/>
          <a:p>
            <a:pPr algn="ctr"/>
            <a:r>
              <a:rPr lang="sl-SI" sz="4551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OŠ </a:t>
            </a:r>
            <a:r>
              <a:rPr lang="sl-SI" sz="4551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FRANCETA PREŠERNA, Črenšovci</a:t>
            </a:r>
            <a:br>
              <a:rPr lang="sl-SI" sz="4551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</a:br>
            <a:r>
              <a:rPr lang="sl-SI" sz="2844" b="1" dirty="0" smtClean="0">
                <a:solidFill>
                  <a:schemeClr val="tx1"/>
                </a:solidFill>
                <a:latin typeface="Calibri" pitchFamily="34" charset="0"/>
              </a:rPr>
              <a:t>mentor:  David Lukač</a:t>
            </a:r>
            <a:endParaRPr lang="sl-SI" sz="2844" b="1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7" name="Pravokotnik 6"/>
          <p:cNvSpPr/>
          <p:nvPr/>
        </p:nvSpPr>
        <p:spPr>
          <a:xfrm>
            <a:off x="12490485" y="3652663"/>
            <a:ext cx="2400443" cy="1405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sz="2844" b="1" dirty="0" smtClean="0"/>
              <a:t>TOP 1O</a:t>
            </a:r>
          </a:p>
          <a:p>
            <a:pPr algn="ctr"/>
            <a:endParaRPr lang="sl-SI" sz="2844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sl-SI" sz="2844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9. mesto</a:t>
            </a:r>
            <a:endParaRPr lang="sl-SI" sz="2844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Pravokotnik 10"/>
          <p:cNvSpPr/>
          <p:nvPr/>
        </p:nvSpPr>
        <p:spPr>
          <a:xfrm>
            <a:off x="12630571" y="5812904"/>
            <a:ext cx="2853819" cy="9677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844" b="1" dirty="0" smtClean="0"/>
              <a:t>avtorica: </a:t>
            </a:r>
          </a:p>
          <a:p>
            <a:r>
              <a:rPr lang="sl-SI" sz="2844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Klara Soldat, 6. a</a:t>
            </a:r>
            <a:endParaRPr lang="sl-SI" sz="2844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03" y="1337126"/>
            <a:ext cx="10297144" cy="733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3541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2" name="Pravokotnik 3"/>
          <p:cNvSpPr>
            <a:spLocks noChangeArrowheads="1"/>
          </p:cNvSpPr>
          <p:nvPr/>
        </p:nvSpPr>
        <p:spPr bwMode="auto">
          <a:xfrm>
            <a:off x="2524460" y="370275"/>
            <a:ext cx="11674970" cy="8671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sl-SI" sz="5973"/>
          </a:p>
          <a:p>
            <a:endParaRPr lang="sl-SI" sz="5973"/>
          </a:p>
          <a:p>
            <a:endParaRPr lang="sl-SI" sz="5973"/>
          </a:p>
          <a:p>
            <a:endParaRPr lang="sl-SI" sz="5973"/>
          </a:p>
          <a:p>
            <a:endParaRPr lang="sl-SI" sz="5973"/>
          </a:p>
          <a:p>
            <a:endParaRPr lang="sl-SI" sz="5973"/>
          </a:p>
          <a:p>
            <a:endParaRPr lang="sl-SI" sz="5973"/>
          </a:p>
          <a:p>
            <a:endParaRPr lang="sl-SI" sz="5973"/>
          </a:p>
          <a:p>
            <a:r>
              <a:rPr lang="sl-SI" sz="3982"/>
              <a:t>   </a:t>
            </a:r>
          </a:p>
          <a:p>
            <a:r>
              <a:rPr lang="sl-SI" sz="3982"/>
              <a:t>        </a:t>
            </a:r>
          </a:p>
        </p:txBody>
      </p:sp>
      <p:sp>
        <p:nvSpPr>
          <p:cNvPr id="5" name="Naslov 4"/>
          <p:cNvSpPr>
            <a:spLocks noGrp="1"/>
          </p:cNvSpPr>
          <p:nvPr>
            <p:ph type="title"/>
          </p:nvPr>
        </p:nvSpPr>
        <p:spPr>
          <a:xfrm>
            <a:off x="10364919" y="661552"/>
            <a:ext cx="6198199" cy="1625600"/>
          </a:xfrm>
        </p:spPr>
        <p:txBody>
          <a:bodyPr>
            <a:normAutofit/>
          </a:bodyPr>
          <a:lstStyle/>
          <a:p>
            <a:pPr algn="ctr"/>
            <a:r>
              <a:rPr lang="sl-SI" sz="4551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OŠ </a:t>
            </a:r>
            <a:r>
              <a:rPr lang="sl-SI" sz="4551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KOBILJE</a:t>
            </a:r>
            <a:br>
              <a:rPr lang="sl-SI" sz="4551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</a:br>
            <a:r>
              <a:rPr lang="sl-SI" sz="4551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sl-SI" sz="2844" b="1" dirty="0" smtClean="0">
                <a:solidFill>
                  <a:schemeClr val="tx1"/>
                </a:solidFill>
                <a:latin typeface="Calibri" pitchFamily="34" charset="0"/>
              </a:rPr>
              <a:t>mentor:  David Lukač</a:t>
            </a:r>
            <a:endParaRPr lang="sl-SI" sz="2844" b="1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7" name="Pravokotnik 6"/>
          <p:cNvSpPr/>
          <p:nvPr/>
        </p:nvSpPr>
        <p:spPr>
          <a:xfrm>
            <a:off x="12512441" y="3564114"/>
            <a:ext cx="2400443" cy="1405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sz="2844" b="1" dirty="0" smtClean="0"/>
              <a:t>TOP 1O</a:t>
            </a:r>
          </a:p>
          <a:p>
            <a:pPr algn="ctr"/>
            <a:endParaRPr lang="sl-SI" sz="2844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sl-SI" sz="2844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10. mesto</a:t>
            </a:r>
            <a:endParaRPr lang="sl-SI" sz="2844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Pravokotnik 10"/>
          <p:cNvSpPr/>
          <p:nvPr/>
        </p:nvSpPr>
        <p:spPr>
          <a:xfrm>
            <a:off x="12772520" y="5812904"/>
            <a:ext cx="2853819" cy="9677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844" b="1" dirty="0" smtClean="0"/>
              <a:t>        avtor: </a:t>
            </a:r>
          </a:p>
          <a:p>
            <a:r>
              <a:rPr lang="sl-SI" sz="2844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Teo Bukovec, 6. r</a:t>
            </a:r>
            <a:endParaRPr lang="sl-SI" sz="2844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88" y="661552"/>
            <a:ext cx="10800987" cy="8241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2006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7"/>
          <p:cNvSpPr>
            <a:spLocks noChangeArrowheads="1"/>
          </p:cNvSpPr>
          <p:nvPr/>
        </p:nvSpPr>
        <p:spPr bwMode="auto">
          <a:xfrm>
            <a:off x="2167731" y="268677"/>
            <a:ext cx="12598400" cy="26310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endParaRPr lang="sl-SI" sz="3698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pPr algn="l"/>
            <a:r>
              <a:rPr lang="sl-SI" sz="3982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</a:p>
          <a:p>
            <a:pPr algn="l">
              <a:buFont typeface="Arial" charset="0"/>
              <a:buChar char="•"/>
            </a:pPr>
            <a:endParaRPr lang="sl-SI" sz="2844">
              <a:latin typeface="Arial" charset="0"/>
              <a:cs typeface="Arial" charset="0"/>
            </a:endParaRPr>
          </a:p>
          <a:p>
            <a:endParaRPr lang="sl-SI" sz="5973"/>
          </a:p>
        </p:txBody>
      </p:sp>
      <p:sp>
        <p:nvSpPr>
          <p:cNvPr id="9222" name="Pravokotnik 3"/>
          <p:cNvSpPr>
            <a:spLocks noChangeArrowheads="1"/>
          </p:cNvSpPr>
          <p:nvPr/>
        </p:nvSpPr>
        <p:spPr bwMode="auto">
          <a:xfrm>
            <a:off x="2524460" y="370275"/>
            <a:ext cx="11674970" cy="8671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sl-SI" sz="5973"/>
          </a:p>
          <a:p>
            <a:endParaRPr lang="sl-SI" sz="5973"/>
          </a:p>
          <a:p>
            <a:endParaRPr lang="sl-SI" sz="5973"/>
          </a:p>
          <a:p>
            <a:endParaRPr lang="sl-SI" sz="5973"/>
          </a:p>
          <a:p>
            <a:endParaRPr lang="sl-SI" sz="5973"/>
          </a:p>
          <a:p>
            <a:endParaRPr lang="sl-SI" sz="5973"/>
          </a:p>
          <a:p>
            <a:endParaRPr lang="sl-SI" sz="5973"/>
          </a:p>
          <a:p>
            <a:endParaRPr lang="sl-SI" sz="5973"/>
          </a:p>
          <a:p>
            <a:r>
              <a:rPr lang="sl-SI" sz="3982"/>
              <a:t>   </a:t>
            </a:r>
          </a:p>
          <a:p>
            <a:r>
              <a:rPr lang="sl-SI" sz="3982"/>
              <a:t>        </a:t>
            </a:r>
          </a:p>
        </p:txBody>
      </p:sp>
      <p:sp>
        <p:nvSpPr>
          <p:cNvPr id="5" name="Naslov 4"/>
          <p:cNvSpPr>
            <a:spLocks noGrp="1"/>
          </p:cNvSpPr>
          <p:nvPr>
            <p:ph type="title"/>
          </p:nvPr>
        </p:nvSpPr>
        <p:spPr>
          <a:xfrm>
            <a:off x="3042122" y="3724672"/>
            <a:ext cx="11704320" cy="2304256"/>
          </a:xfrm>
        </p:spPr>
        <p:txBody>
          <a:bodyPr>
            <a:normAutofit fontScale="90000"/>
          </a:bodyPr>
          <a:lstStyle/>
          <a:p>
            <a:pPr algn="ctr"/>
            <a:r>
              <a:rPr lang="sl-SI" dirty="0" smtClean="0"/>
              <a:t/>
            </a:r>
            <a:br>
              <a:rPr lang="sl-SI" dirty="0" smtClean="0"/>
            </a:br>
            <a:r>
              <a:rPr lang="sl-SI" dirty="0"/>
              <a:t/>
            </a:r>
            <a:br>
              <a:rPr lang="sl-SI" dirty="0"/>
            </a:br>
            <a:r>
              <a:rPr lang="sl-SI" dirty="0"/>
              <a:t/>
            </a:r>
            <a:br>
              <a:rPr lang="sl-SI" dirty="0"/>
            </a:br>
            <a:r>
              <a:rPr lang="sl-SI" sz="6700" dirty="0">
                <a:latin typeface="Calibri" panose="020F0502020204030204" pitchFamily="34" charset="0"/>
                <a:cs typeface="Calibri" panose="020F0502020204030204" pitchFamily="34" charset="0"/>
              </a:rPr>
              <a:t>“Goreče </a:t>
            </a:r>
            <a:r>
              <a:rPr lang="sl-SI" sz="6700" dirty="0" smtClean="0">
                <a:latin typeface="Calibri" panose="020F0502020204030204" pitchFamily="34" charset="0"/>
                <a:cs typeface="Calibri" panose="020F0502020204030204" pitchFamily="34" charset="0"/>
              </a:rPr>
              <a:t>sporočilo: svobodni!”</a:t>
            </a:r>
            <a:br>
              <a:rPr lang="sl-SI" sz="67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l-SI" sz="44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sl-SI" sz="4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l-SI" sz="4400" dirty="0" smtClean="0">
                <a:latin typeface="Calibri" panose="020F0502020204030204" pitchFamily="34" charset="0"/>
                <a:cs typeface="Calibri" panose="020F0502020204030204" pitchFamily="34" charset="0"/>
              </a:rPr>
              <a:t>…in za konec :</a:t>
            </a:r>
            <a:br>
              <a:rPr lang="sl-SI" sz="44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l-SI" sz="4400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sl-SI" sz="44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l-SI" sz="4400" dirty="0" smtClean="0">
                <a:latin typeface="Calibri" panose="020F0502020204030204" pitchFamily="34" charset="0"/>
                <a:cs typeface="Calibri" panose="020F0502020204030204" pitchFamily="34" charset="0"/>
              </a:rPr>
              <a:t>osebna sporočila (izbor)</a:t>
            </a:r>
            <a:endParaRPr lang="sl-SI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76102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2" name="Pravokotnik 3"/>
          <p:cNvSpPr>
            <a:spLocks noChangeArrowheads="1"/>
          </p:cNvSpPr>
          <p:nvPr/>
        </p:nvSpPr>
        <p:spPr bwMode="auto">
          <a:xfrm>
            <a:off x="2655585" y="124272"/>
            <a:ext cx="11674970" cy="8671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sl-SI" sz="5973"/>
          </a:p>
          <a:p>
            <a:endParaRPr lang="sl-SI" sz="5973"/>
          </a:p>
          <a:p>
            <a:endParaRPr lang="sl-SI" sz="5973"/>
          </a:p>
          <a:p>
            <a:endParaRPr lang="sl-SI" sz="5973"/>
          </a:p>
          <a:p>
            <a:endParaRPr lang="sl-SI" sz="5973"/>
          </a:p>
          <a:p>
            <a:endParaRPr lang="sl-SI" sz="5973"/>
          </a:p>
          <a:p>
            <a:endParaRPr lang="sl-SI" sz="5973"/>
          </a:p>
          <a:p>
            <a:endParaRPr lang="sl-SI" sz="5973"/>
          </a:p>
          <a:p>
            <a:r>
              <a:rPr lang="sl-SI" sz="3982"/>
              <a:t>   </a:t>
            </a:r>
          </a:p>
          <a:p>
            <a:r>
              <a:rPr lang="sl-SI" sz="3982"/>
              <a:t>        </a:t>
            </a:r>
          </a:p>
        </p:txBody>
      </p:sp>
      <p:sp>
        <p:nvSpPr>
          <p:cNvPr id="5" name="Naslov 4"/>
          <p:cNvSpPr>
            <a:spLocks noGrp="1"/>
          </p:cNvSpPr>
          <p:nvPr>
            <p:ph type="title"/>
          </p:nvPr>
        </p:nvSpPr>
        <p:spPr>
          <a:xfrm>
            <a:off x="12002640" y="942740"/>
            <a:ext cx="5325392" cy="1625600"/>
          </a:xfrm>
        </p:spPr>
        <p:txBody>
          <a:bodyPr>
            <a:normAutofit/>
          </a:bodyPr>
          <a:lstStyle/>
          <a:p>
            <a:pPr algn="ctr"/>
            <a:r>
              <a:rPr lang="sl-SI" sz="455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OŠ </a:t>
            </a:r>
            <a:r>
              <a:rPr lang="sl-SI" sz="455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ŠALOVCI</a:t>
            </a:r>
            <a:br>
              <a:rPr lang="sl-SI" sz="455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</a:br>
            <a:r>
              <a:rPr lang="sl-SI" sz="2844" dirty="0" smtClean="0">
                <a:solidFill>
                  <a:schemeClr val="tx1"/>
                </a:solidFill>
                <a:latin typeface="Calibri" pitchFamily="34" charset="0"/>
              </a:rPr>
              <a:t>mentorica:  Marjeta </a:t>
            </a:r>
            <a:r>
              <a:rPr lang="sl-SI" sz="2844" dirty="0" err="1" smtClean="0">
                <a:solidFill>
                  <a:schemeClr val="tx1"/>
                </a:solidFill>
                <a:latin typeface="Calibri" pitchFamily="34" charset="0"/>
              </a:rPr>
              <a:t>Andrejek</a:t>
            </a:r>
            <a:endParaRPr lang="sl-SI" sz="2844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7" name="Pravokotnik 6"/>
          <p:cNvSpPr/>
          <p:nvPr/>
        </p:nvSpPr>
        <p:spPr>
          <a:xfrm>
            <a:off x="13130334" y="3401341"/>
            <a:ext cx="2400443" cy="530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844" dirty="0" smtClean="0"/>
              <a:t>       </a:t>
            </a:r>
            <a:endParaRPr lang="sl-SI" sz="2844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Pravokotnik 10"/>
          <p:cNvSpPr/>
          <p:nvPr/>
        </p:nvSpPr>
        <p:spPr>
          <a:xfrm>
            <a:off x="13130334" y="4705885"/>
            <a:ext cx="3820717" cy="2280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844" dirty="0" smtClean="0"/>
              <a:t>avtorji: </a:t>
            </a:r>
          </a:p>
          <a:p>
            <a:r>
              <a:rPr lang="sl-SI" sz="2844" dirty="0" smtClean="0">
                <a:latin typeface="Calibri" panose="020F0502020204030204" pitchFamily="34" charset="0"/>
                <a:cs typeface="Calibri" panose="020F0502020204030204" pitchFamily="34" charset="0"/>
              </a:rPr>
              <a:t>Iva Rac, 6. r</a:t>
            </a:r>
          </a:p>
          <a:p>
            <a:r>
              <a:rPr lang="sl-SI" sz="2844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Jurij </a:t>
            </a:r>
            <a:r>
              <a:rPr lang="sl-SI" sz="2844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Humbel</a:t>
            </a:r>
            <a:r>
              <a:rPr lang="sl-SI" sz="2844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6. r</a:t>
            </a:r>
          </a:p>
          <a:p>
            <a:r>
              <a:rPr lang="sl-SI" sz="2844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Angelina Lepoša, 5. r.</a:t>
            </a:r>
          </a:p>
          <a:p>
            <a:r>
              <a:rPr lang="sl-SI" sz="2844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Robertina</a:t>
            </a:r>
            <a:r>
              <a:rPr lang="sl-SI" sz="2844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Baranja, 6. r</a:t>
            </a:r>
            <a:endParaRPr lang="sl-SI" sz="2844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87" y="370275"/>
            <a:ext cx="5892718" cy="4176464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875" y="370276"/>
            <a:ext cx="5992730" cy="4176464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3" t="214" r="7068"/>
          <a:stretch/>
        </p:blipFill>
        <p:spPr>
          <a:xfrm>
            <a:off x="6453949" y="4806726"/>
            <a:ext cx="5904656" cy="4293125"/>
          </a:xfrm>
          <a:prstGeom prst="rect">
            <a:avLst/>
          </a:prstGeom>
        </p:spPr>
      </p:pic>
      <p:pic>
        <p:nvPicPr>
          <p:cNvPr id="13" name="Slika 12" descr="C:\Users\JJOVAN~1\AppData\Local\Temp\XPgrpwise\DragDropSources\646E9C5ATRU_DOMTru_PO210016A34741F2631\Angelina L., 5. r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87" y="4705885"/>
            <a:ext cx="6077226" cy="43129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59609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2" name="Pravokotnik 3"/>
          <p:cNvSpPr>
            <a:spLocks noChangeArrowheads="1"/>
          </p:cNvSpPr>
          <p:nvPr/>
        </p:nvSpPr>
        <p:spPr bwMode="auto">
          <a:xfrm>
            <a:off x="2655585" y="124272"/>
            <a:ext cx="11674970" cy="8671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sl-SI" sz="5973"/>
          </a:p>
          <a:p>
            <a:endParaRPr lang="sl-SI" sz="5973"/>
          </a:p>
          <a:p>
            <a:endParaRPr lang="sl-SI" sz="5973"/>
          </a:p>
          <a:p>
            <a:endParaRPr lang="sl-SI" sz="5973"/>
          </a:p>
          <a:p>
            <a:endParaRPr lang="sl-SI" sz="5973"/>
          </a:p>
          <a:p>
            <a:endParaRPr lang="sl-SI" sz="5973"/>
          </a:p>
          <a:p>
            <a:endParaRPr lang="sl-SI" sz="5973"/>
          </a:p>
          <a:p>
            <a:endParaRPr lang="sl-SI" sz="5973"/>
          </a:p>
          <a:p>
            <a:r>
              <a:rPr lang="sl-SI" sz="3982"/>
              <a:t>   </a:t>
            </a:r>
          </a:p>
          <a:p>
            <a:r>
              <a:rPr lang="sl-SI" sz="3982"/>
              <a:t>        </a:t>
            </a:r>
          </a:p>
        </p:txBody>
      </p:sp>
      <p:sp>
        <p:nvSpPr>
          <p:cNvPr id="5" name="Naslov 4"/>
          <p:cNvSpPr>
            <a:spLocks noGrp="1"/>
          </p:cNvSpPr>
          <p:nvPr>
            <p:ph type="title"/>
          </p:nvPr>
        </p:nvSpPr>
        <p:spPr>
          <a:xfrm>
            <a:off x="11334427" y="865219"/>
            <a:ext cx="5325392" cy="1625600"/>
          </a:xfrm>
        </p:spPr>
        <p:txBody>
          <a:bodyPr>
            <a:normAutofit/>
          </a:bodyPr>
          <a:lstStyle/>
          <a:p>
            <a:pPr algn="ctr"/>
            <a:r>
              <a:rPr lang="sl-SI" sz="4551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OŠ </a:t>
            </a:r>
            <a:r>
              <a:rPr lang="sl-SI" sz="4551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MALA NEDELJA</a:t>
            </a:r>
            <a:br>
              <a:rPr lang="sl-SI" sz="4551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</a:br>
            <a:r>
              <a:rPr lang="sl-SI" sz="2844" b="1" dirty="0" smtClean="0">
                <a:solidFill>
                  <a:schemeClr val="tx1"/>
                </a:solidFill>
                <a:latin typeface="Calibri" pitchFamily="34" charset="0"/>
              </a:rPr>
              <a:t>mentor: Robert Lang</a:t>
            </a:r>
            <a:endParaRPr lang="sl-SI" sz="2844" b="1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11" name="Pravokotnik 10"/>
          <p:cNvSpPr/>
          <p:nvPr/>
        </p:nvSpPr>
        <p:spPr>
          <a:xfrm>
            <a:off x="13130334" y="4752905"/>
            <a:ext cx="2853819" cy="9677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844" b="1" dirty="0"/>
              <a:t>a</a:t>
            </a:r>
            <a:r>
              <a:rPr lang="sl-SI" sz="2844" b="1" dirty="0" smtClean="0"/>
              <a:t>vtorica: </a:t>
            </a:r>
          </a:p>
          <a:p>
            <a:r>
              <a:rPr lang="sl-SI" sz="2844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Ema Zemljič, 7. a</a:t>
            </a:r>
            <a:endParaRPr lang="sl-SI" sz="2844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74" t="-261" r="2140"/>
          <a:stretch/>
        </p:blipFill>
        <p:spPr>
          <a:xfrm>
            <a:off x="982611" y="1204392"/>
            <a:ext cx="9384604" cy="69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1697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2" name="Pravokotnik 3"/>
          <p:cNvSpPr>
            <a:spLocks noChangeArrowheads="1"/>
          </p:cNvSpPr>
          <p:nvPr/>
        </p:nvSpPr>
        <p:spPr bwMode="auto">
          <a:xfrm>
            <a:off x="2655585" y="124272"/>
            <a:ext cx="11674970" cy="8671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sl-SI" sz="5973"/>
          </a:p>
          <a:p>
            <a:endParaRPr lang="sl-SI" sz="5973"/>
          </a:p>
          <a:p>
            <a:endParaRPr lang="sl-SI" sz="5973"/>
          </a:p>
          <a:p>
            <a:endParaRPr lang="sl-SI" sz="5973"/>
          </a:p>
          <a:p>
            <a:endParaRPr lang="sl-SI" sz="5973"/>
          </a:p>
          <a:p>
            <a:endParaRPr lang="sl-SI" sz="5973"/>
          </a:p>
          <a:p>
            <a:endParaRPr lang="sl-SI" sz="5973"/>
          </a:p>
          <a:p>
            <a:endParaRPr lang="sl-SI" sz="5973"/>
          </a:p>
          <a:p>
            <a:r>
              <a:rPr lang="sl-SI" sz="3982"/>
              <a:t>   </a:t>
            </a:r>
          </a:p>
          <a:p>
            <a:r>
              <a:rPr lang="sl-SI" sz="3982"/>
              <a:t>        </a:t>
            </a:r>
          </a:p>
        </p:txBody>
      </p:sp>
      <p:sp>
        <p:nvSpPr>
          <p:cNvPr id="5" name="Naslov 4"/>
          <p:cNvSpPr>
            <a:spLocks noGrp="1"/>
          </p:cNvSpPr>
          <p:nvPr>
            <p:ph type="title"/>
          </p:nvPr>
        </p:nvSpPr>
        <p:spPr>
          <a:xfrm>
            <a:off x="10110291" y="1060376"/>
            <a:ext cx="5325392" cy="1625600"/>
          </a:xfrm>
        </p:spPr>
        <p:txBody>
          <a:bodyPr>
            <a:normAutofit/>
          </a:bodyPr>
          <a:lstStyle/>
          <a:p>
            <a:pPr algn="ctr"/>
            <a:r>
              <a:rPr lang="sl-SI" sz="4551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OŠ </a:t>
            </a:r>
            <a:r>
              <a:rPr lang="sl-SI" sz="4551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KUZMA</a:t>
            </a:r>
            <a:br>
              <a:rPr lang="sl-SI" sz="4551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</a:br>
            <a:r>
              <a:rPr lang="sl-SI" sz="2844" b="1" dirty="0" smtClean="0">
                <a:solidFill>
                  <a:schemeClr val="tx1"/>
                </a:solidFill>
                <a:latin typeface="Calibri" pitchFamily="34" charset="0"/>
              </a:rPr>
              <a:t>mentorica: Marija Gumilar</a:t>
            </a:r>
            <a:endParaRPr lang="sl-SI" sz="2844" b="1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7" name="Pravokotnik 6"/>
          <p:cNvSpPr/>
          <p:nvPr/>
        </p:nvSpPr>
        <p:spPr>
          <a:xfrm>
            <a:off x="13130334" y="3401341"/>
            <a:ext cx="2400443" cy="530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844" dirty="0" smtClean="0"/>
              <a:t>       </a:t>
            </a:r>
            <a:endParaRPr lang="sl-SI" sz="2844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Pravokotnik 10"/>
          <p:cNvSpPr/>
          <p:nvPr/>
        </p:nvSpPr>
        <p:spPr>
          <a:xfrm>
            <a:off x="12076847" y="5668888"/>
            <a:ext cx="2853819" cy="9677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844" b="1" dirty="0" smtClean="0"/>
              <a:t>avtor: </a:t>
            </a:r>
          </a:p>
          <a:p>
            <a:r>
              <a:rPr lang="sl-SI" sz="2844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Jaka Filip, 3. r.</a:t>
            </a:r>
            <a:endParaRPr lang="sl-SI" sz="2844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403" y="636625"/>
            <a:ext cx="6120680" cy="815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9236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974556" y="139984"/>
            <a:ext cx="3765973" cy="12666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9220" name="Rectangle 7"/>
          <p:cNvSpPr>
            <a:spLocks noChangeArrowheads="1"/>
          </p:cNvSpPr>
          <p:nvPr/>
        </p:nvSpPr>
        <p:spPr bwMode="auto">
          <a:xfrm>
            <a:off x="677243" y="114327"/>
            <a:ext cx="12445505" cy="13179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endParaRPr lang="sl-SI" sz="2560" dirty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pPr algn="l"/>
            <a:r>
              <a:rPr lang="sl-SI" sz="2560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sl-SI" sz="2560" dirty="0" err="1">
                <a:solidFill>
                  <a:srgbClr val="0070C0"/>
                </a:solidFill>
                <a:latin typeface="Arial" charset="0"/>
                <a:cs typeface="Arial" charset="0"/>
              </a:rPr>
              <a:t>Zdravstvenovzgojna</a:t>
            </a:r>
            <a:r>
              <a:rPr lang="sl-SI" sz="2560" dirty="0">
                <a:solidFill>
                  <a:srgbClr val="0070C0"/>
                </a:solidFill>
                <a:latin typeface="Arial" charset="0"/>
                <a:cs typeface="Arial" charset="0"/>
              </a:rPr>
              <a:t> aktivnost „Goreče </a:t>
            </a:r>
            <a:r>
              <a:rPr lang="sl-SI" sz="2560" dirty="0" smtClean="0">
                <a:solidFill>
                  <a:srgbClr val="0070C0"/>
                </a:solidFill>
                <a:latin typeface="Arial" charset="0"/>
                <a:cs typeface="Arial" charset="0"/>
              </a:rPr>
              <a:t>sporočilo: svobodni!“</a:t>
            </a:r>
            <a:endParaRPr lang="sl-SI" sz="2560" dirty="0">
              <a:solidFill>
                <a:srgbClr val="0070C0"/>
              </a:solidFill>
              <a:latin typeface="Arial" charset="0"/>
              <a:cs typeface="Arial" charset="0"/>
            </a:endParaRPr>
          </a:p>
          <a:p>
            <a:pPr algn="l"/>
            <a:endParaRPr lang="sl-SI" sz="2844" dirty="0">
              <a:latin typeface="Arial" charset="0"/>
              <a:cs typeface="Arial" charset="0"/>
            </a:endParaRPr>
          </a:p>
        </p:txBody>
      </p:sp>
      <p:sp>
        <p:nvSpPr>
          <p:cNvPr id="2" name="Označba mesta vsebine 1"/>
          <p:cNvSpPr>
            <a:spLocks noGrp="1"/>
          </p:cNvSpPr>
          <p:nvPr>
            <p:ph idx="1"/>
          </p:nvPr>
        </p:nvSpPr>
        <p:spPr>
          <a:xfrm>
            <a:off x="605235" y="1564432"/>
            <a:ext cx="16244077" cy="6436924"/>
          </a:xfrm>
        </p:spPr>
        <p:txBody>
          <a:bodyPr/>
          <a:lstStyle/>
          <a:p>
            <a:r>
              <a:rPr lang="sl-SI" sz="2276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Nacionalni inštitut za javno zdravje (NIJZ) spodbuja in organizira aktivnosti med mladimi s ciljem preprečevanja </a:t>
            </a:r>
            <a:r>
              <a:rPr lang="sl-SI" sz="2276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začetka </a:t>
            </a:r>
            <a:r>
              <a:rPr lang="sl-SI" sz="2276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nadaljevanja kajenja.</a:t>
            </a:r>
          </a:p>
          <a:p>
            <a:r>
              <a:rPr lang="sl-SI" sz="2276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Novice glede podatkov o kajenju med mlajšo populacijo so zelo spodbudne, saj si vse več mladih zasvojenosti s tobakom ne želi. S svojo pozitivno naravnanostjo tudi sami lahko prispevajo za bolj zdravo življenje in okolje. Otroci in mladostniki so dobri zavezniki pri prenosu informacij o vrednoti zdravja in lahko vplivajo na odločitve in spremembe stališč svojih bližnjih in prijateljev</a:t>
            </a:r>
            <a:r>
              <a:rPr lang="sl-SI" sz="2276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sl-SI" sz="2276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l-SI" sz="2276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Zdravstvenovzgojna</a:t>
            </a:r>
            <a:r>
              <a:rPr lang="sl-SI" sz="2276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aktivnost </a:t>
            </a:r>
            <a:r>
              <a:rPr lang="sl-SI" sz="2276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»Goreče </a:t>
            </a:r>
            <a:r>
              <a:rPr lang="sl-SI" sz="2276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sporočilo: svobodni!« </a:t>
            </a:r>
            <a:r>
              <a:rPr lang="sl-SI" sz="2276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spodbuja razmišljanje o pomenu izbir. Nasprotje svobode je zasvojenost, ki ima nešteto obrazov. Poznamo zasvojenost z nikotinom, alkoholom, internetom, družbenimi omrežji, računalniškimi igricami, </a:t>
            </a:r>
            <a:r>
              <a:rPr lang="sl-SI" sz="2276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nakupovanjem… Biti </a:t>
            </a:r>
            <a:r>
              <a:rPr lang="sl-SI" sz="2276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svobodna/svoboden pomeni, da počnemo reči, ki nas veselijo, izpolnjujejo z zadovoljstvom in občutkom sreče. </a:t>
            </a:r>
            <a:endParaRPr lang="sl-SI" sz="2276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l-SI" sz="2276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 </a:t>
            </a:r>
            <a:r>
              <a:rPr lang="sl-SI" sz="2276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zdravimi, vsakodnevnimi izbirami gradimo temelje za zdravo življenje in svoje dobro počutje.</a:t>
            </a:r>
            <a:endParaRPr lang="sl-SI" sz="2276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sl-SI" sz="2276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l-SI" sz="2276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Nacionalni inštitut za javno zdravje OE Murska Sobota je z aktivnostjo  </a:t>
            </a:r>
            <a:r>
              <a:rPr lang="sl-SI" sz="2276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spodbudila </a:t>
            </a:r>
            <a:r>
              <a:rPr lang="sl-SI" sz="2276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posameznike, da   kadilce, ki jih osebno poznajo, motivirajo, da spremenijo svoje stališče do kajenja. </a:t>
            </a:r>
            <a:r>
              <a:rPr lang="sl-SI" sz="2276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Sodelujoči </a:t>
            </a:r>
            <a:r>
              <a:rPr lang="sl-SI" sz="2276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 aktivnosti  </a:t>
            </a:r>
            <a:r>
              <a:rPr lang="sl-SI" sz="2276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</a:t>
            </a:r>
            <a:r>
              <a:rPr lang="sl-SI" sz="2276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kadilcu in uporabniku drugih izdelkov </a:t>
            </a:r>
            <a:r>
              <a:rPr lang="sl-SI" sz="2276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namenili </a:t>
            </a:r>
            <a:r>
              <a:rPr lang="sl-SI" sz="2276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svojo prijazno misel in skrb zanj, ki so ga izrazili z »Gorečim sporočilom«. Otroci so </a:t>
            </a:r>
            <a:r>
              <a:rPr lang="sl-SI" sz="2276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nagovorili </a:t>
            </a:r>
            <a:r>
              <a:rPr lang="sl-SI" sz="2276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svoje starše, sorojence, sorodnike, sosede, najstniki svoje </a:t>
            </a:r>
            <a:r>
              <a:rPr lang="sl-SI" sz="2276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vrstnike.</a:t>
            </a:r>
          </a:p>
          <a:p>
            <a:endParaRPr lang="sl-SI" sz="2276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l-SI" sz="2276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Najmlajši udeleženci   so lahko  naredili voščilnico  ali risbico namenjeno   izbrani osebi in ji  v sliki </a:t>
            </a:r>
            <a:r>
              <a:rPr lang="sl-SI" sz="2276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ji  </a:t>
            </a:r>
            <a:r>
              <a:rPr lang="sl-SI" sz="2276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besedi zaželeli kaj lepega povezanega z zdravjem. Vsi, ki poznajo in uporabljajo družbena omrežja, so lahko  svoje »Goreče sporočilo« poljubno opremili in namenili »svojem« kadilcu</a:t>
            </a:r>
            <a:r>
              <a:rPr lang="sl-SI" sz="2276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sl-SI" sz="2276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Poslana </a:t>
            </a:r>
            <a:r>
              <a:rPr lang="sl-SI" sz="2276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sporočila smo zbirali  od 31. januarja do </a:t>
            </a:r>
            <a:r>
              <a:rPr lang="sl-SI" sz="2276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22. </a:t>
            </a:r>
            <a:r>
              <a:rPr lang="sl-SI" sz="2276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maja.  Na Svetovni dan brez tobaka, 31.  maja smo izbrali  10 najbolj zanimivih, izvirnih in duhovitih sporočil ter jih nagradili s praktičnimi nagradami.</a:t>
            </a:r>
          </a:p>
        </p:txBody>
      </p:sp>
    </p:spTree>
    <p:extLst>
      <p:ext uri="{BB962C8B-B14F-4D97-AF65-F5344CB8AC3E}">
        <p14:creationId xmlns:p14="http://schemas.microsoft.com/office/powerpoint/2010/main" val="33441860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2" name="Pravokotnik 3"/>
          <p:cNvSpPr>
            <a:spLocks noChangeArrowheads="1"/>
          </p:cNvSpPr>
          <p:nvPr/>
        </p:nvSpPr>
        <p:spPr bwMode="auto">
          <a:xfrm>
            <a:off x="2655585" y="124272"/>
            <a:ext cx="11674970" cy="8671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sl-SI" sz="5973"/>
          </a:p>
          <a:p>
            <a:endParaRPr lang="sl-SI" sz="5973"/>
          </a:p>
          <a:p>
            <a:endParaRPr lang="sl-SI" sz="5973"/>
          </a:p>
          <a:p>
            <a:endParaRPr lang="sl-SI" sz="5973"/>
          </a:p>
          <a:p>
            <a:endParaRPr lang="sl-SI" sz="5973"/>
          </a:p>
          <a:p>
            <a:endParaRPr lang="sl-SI" sz="5973"/>
          </a:p>
          <a:p>
            <a:endParaRPr lang="sl-SI" sz="5973"/>
          </a:p>
          <a:p>
            <a:endParaRPr lang="sl-SI" sz="5973"/>
          </a:p>
          <a:p>
            <a:r>
              <a:rPr lang="sl-SI" sz="3982"/>
              <a:t>   </a:t>
            </a:r>
          </a:p>
          <a:p>
            <a:r>
              <a:rPr lang="sl-SI" sz="3982"/>
              <a:t>        </a:t>
            </a:r>
          </a:p>
        </p:txBody>
      </p:sp>
      <p:sp>
        <p:nvSpPr>
          <p:cNvPr id="5" name="Naslov 4"/>
          <p:cNvSpPr>
            <a:spLocks noGrp="1"/>
          </p:cNvSpPr>
          <p:nvPr>
            <p:ph type="title"/>
          </p:nvPr>
        </p:nvSpPr>
        <p:spPr>
          <a:xfrm>
            <a:off x="11334427" y="865219"/>
            <a:ext cx="5325392" cy="1625600"/>
          </a:xfrm>
        </p:spPr>
        <p:txBody>
          <a:bodyPr>
            <a:normAutofit/>
          </a:bodyPr>
          <a:lstStyle/>
          <a:p>
            <a:pPr algn="ctr"/>
            <a:r>
              <a:rPr lang="sl-SI" sz="4551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OŠ </a:t>
            </a:r>
            <a:r>
              <a:rPr lang="sl-SI" sz="4551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Mala Nedelja</a:t>
            </a:r>
            <a:br>
              <a:rPr lang="sl-SI" sz="4551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</a:br>
            <a:r>
              <a:rPr lang="sl-SI" sz="2844" b="1" dirty="0" smtClean="0">
                <a:solidFill>
                  <a:schemeClr val="tx1"/>
                </a:solidFill>
                <a:latin typeface="Calibri" pitchFamily="34" charset="0"/>
              </a:rPr>
              <a:t>mentor: Robert Lang</a:t>
            </a:r>
            <a:endParaRPr lang="sl-SI" sz="2844" b="1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7" name="Pravokotnik 6"/>
          <p:cNvSpPr/>
          <p:nvPr/>
        </p:nvSpPr>
        <p:spPr>
          <a:xfrm>
            <a:off x="13130334" y="3401341"/>
            <a:ext cx="2400443" cy="530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844" dirty="0" smtClean="0"/>
              <a:t>       </a:t>
            </a:r>
            <a:endParaRPr lang="sl-SI" sz="2844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Pravokotnik 10"/>
          <p:cNvSpPr/>
          <p:nvPr/>
        </p:nvSpPr>
        <p:spPr>
          <a:xfrm>
            <a:off x="12270531" y="4841880"/>
            <a:ext cx="3260246" cy="9677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844" b="1" dirty="0" smtClean="0"/>
              <a:t>avtorica: </a:t>
            </a:r>
          </a:p>
          <a:p>
            <a:r>
              <a:rPr lang="sl-SI" sz="2844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Laura </a:t>
            </a:r>
            <a:r>
              <a:rPr lang="sl-SI" sz="2844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Ozvatič</a:t>
            </a:r>
            <a:r>
              <a:rPr lang="sl-SI" sz="2844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 7. r.</a:t>
            </a:r>
            <a:endParaRPr lang="sl-SI" sz="2844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443" y="484312"/>
            <a:ext cx="6264696" cy="882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0257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2" name="Pravokotnik 3"/>
          <p:cNvSpPr>
            <a:spLocks noChangeArrowheads="1"/>
          </p:cNvSpPr>
          <p:nvPr/>
        </p:nvSpPr>
        <p:spPr bwMode="auto">
          <a:xfrm>
            <a:off x="2655585" y="124272"/>
            <a:ext cx="11674970" cy="8671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sl-SI" sz="5973"/>
          </a:p>
          <a:p>
            <a:endParaRPr lang="sl-SI" sz="5973"/>
          </a:p>
          <a:p>
            <a:endParaRPr lang="sl-SI" sz="5973"/>
          </a:p>
          <a:p>
            <a:endParaRPr lang="sl-SI" sz="5973"/>
          </a:p>
          <a:p>
            <a:endParaRPr lang="sl-SI" sz="5973"/>
          </a:p>
          <a:p>
            <a:endParaRPr lang="sl-SI" sz="5973"/>
          </a:p>
          <a:p>
            <a:endParaRPr lang="sl-SI" sz="5973"/>
          </a:p>
          <a:p>
            <a:endParaRPr lang="sl-SI" sz="5973"/>
          </a:p>
          <a:p>
            <a:r>
              <a:rPr lang="sl-SI" sz="3982"/>
              <a:t>   </a:t>
            </a:r>
          </a:p>
          <a:p>
            <a:r>
              <a:rPr lang="sl-SI" sz="3982"/>
              <a:t>        </a:t>
            </a:r>
          </a:p>
        </p:txBody>
      </p:sp>
      <p:sp>
        <p:nvSpPr>
          <p:cNvPr id="5" name="Naslov 4"/>
          <p:cNvSpPr>
            <a:spLocks noGrp="1"/>
          </p:cNvSpPr>
          <p:nvPr>
            <p:ph type="title"/>
          </p:nvPr>
        </p:nvSpPr>
        <p:spPr>
          <a:xfrm>
            <a:off x="10542339" y="1132384"/>
            <a:ext cx="5325392" cy="1625600"/>
          </a:xfrm>
        </p:spPr>
        <p:txBody>
          <a:bodyPr>
            <a:normAutofit/>
          </a:bodyPr>
          <a:lstStyle/>
          <a:p>
            <a:pPr algn="ctr"/>
            <a:r>
              <a:rPr lang="sl-SI" sz="4551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OŠ </a:t>
            </a:r>
            <a:r>
              <a:rPr lang="sl-SI" sz="4551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Mala Nedelja</a:t>
            </a:r>
            <a:br>
              <a:rPr lang="sl-SI" sz="4551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</a:br>
            <a:r>
              <a:rPr lang="sl-SI" sz="2844" b="1" dirty="0" smtClean="0">
                <a:solidFill>
                  <a:schemeClr val="tx1"/>
                </a:solidFill>
                <a:latin typeface="Calibri" pitchFamily="34" charset="0"/>
              </a:rPr>
              <a:t>mentorica: Nataša Vrabl</a:t>
            </a:r>
            <a:endParaRPr lang="sl-SI" sz="2844" b="1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7" name="Pravokotnik 6"/>
          <p:cNvSpPr/>
          <p:nvPr/>
        </p:nvSpPr>
        <p:spPr>
          <a:xfrm>
            <a:off x="10542339" y="3401341"/>
            <a:ext cx="6048671" cy="9677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sl-SI" sz="2844" dirty="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l-SI" sz="2844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sl-SI" sz="2844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„Zamenjaj cigareto za </a:t>
            </a:r>
            <a:r>
              <a:rPr lang="sl-SI" sz="2844" b="1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objemček</a:t>
            </a:r>
            <a:r>
              <a:rPr lang="sl-SI" sz="2844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</a:t>
            </a:r>
            <a:endParaRPr lang="sl-SI" sz="2844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Pravokotnik 10"/>
          <p:cNvSpPr/>
          <p:nvPr/>
        </p:nvSpPr>
        <p:spPr>
          <a:xfrm>
            <a:off x="12378860" y="5020816"/>
            <a:ext cx="3903390" cy="9677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844" b="1" dirty="0"/>
              <a:t>a</a:t>
            </a:r>
            <a:r>
              <a:rPr lang="sl-SI" sz="2844" b="1" dirty="0" smtClean="0"/>
              <a:t>vtorji: </a:t>
            </a:r>
          </a:p>
          <a:p>
            <a:r>
              <a:rPr lang="sl-SI" sz="2844" b="1" dirty="0"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lang="sl-SI" sz="2844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čenke in učenci 1. r.</a:t>
            </a:r>
            <a:endParaRPr lang="sl-SI" sz="2844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918" y="863940"/>
            <a:ext cx="6144373" cy="8107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981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2" name="Pravokotnik 3"/>
          <p:cNvSpPr>
            <a:spLocks noChangeArrowheads="1"/>
          </p:cNvSpPr>
          <p:nvPr/>
        </p:nvSpPr>
        <p:spPr bwMode="auto">
          <a:xfrm>
            <a:off x="2655585" y="124272"/>
            <a:ext cx="11674970" cy="8671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sl-SI" sz="5973"/>
          </a:p>
          <a:p>
            <a:endParaRPr lang="sl-SI" sz="5973"/>
          </a:p>
          <a:p>
            <a:endParaRPr lang="sl-SI" sz="5973"/>
          </a:p>
          <a:p>
            <a:endParaRPr lang="sl-SI" sz="5973"/>
          </a:p>
          <a:p>
            <a:endParaRPr lang="sl-SI" sz="5973"/>
          </a:p>
          <a:p>
            <a:endParaRPr lang="sl-SI" sz="5973"/>
          </a:p>
          <a:p>
            <a:endParaRPr lang="sl-SI" sz="5973"/>
          </a:p>
          <a:p>
            <a:endParaRPr lang="sl-SI" sz="5973"/>
          </a:p>
          <a:p>
            <a:r>
              <a:rPr lang="sl-SI" sz="3982"/>
              <a:t>   </a:t>
            </a:r>
          </a:p>
          <a:p>
            <a:r>
              <a:rPr lang="sl-SI" sz="3982"/>
              <a:t>        </a:t>
            </a:r>
          </a:p>
        </p:txBody>
      </p:sp>
      <p:sp>
        <p:nvSpPr>
          <p:cNvPr id="5" name="Naslov 4"/>
          <p:cNvSpPr>
            <a:spLocks noGrp="1"/>
          </p:cNvSpPr>
          <p:nvPr>
            <p:ph type="title"/>
          </p:nvPr>
        </p:nvSpPr>
        <p:spPr>
          <a:xfrm>
            <a:off x="10542339" y="1132384"/>
            <a:ext cx="5325392" cy="1625600"/>
          </a:xfrm>
        </p:spPr>
        <p:txBody>
          <a:bodyPr>
            <a:normAutofit/>
          </a:bodyPr>
          <a:lstStyle/>
          <a:p>
            <a:pPr algn="ctr"/>
            <a:r>
              <a:rPr lang="sl-SI" sz="4551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OŠ </a:t>
            </a:r>
            <a:r>
              <a:rPr lang="sl-SI" sz="4551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KUZMA</a:t>
            </a:r>
            <a:br>
              <a:rPr lang="sl-SI" sz="4551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</a:br>
            <a:r>
              <a:rPr lang="sl-SI" sz="2844" b="1" dirty="0" smtClean="0">
                <a:solidFill>
                  <a:schemeClr val="tx1"/>
                </a:solidFill>
                <a:latin typeface="Calibri" pitchFamily="34" charset="0"/>
              </a:rPr>
              <a:t>mentorica: Bojana Škodnik</a:t>
            </a:r>
            <a:endParaRPr lang="sl-SI" sz="2844" b="1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11" name="Pravokotnik 10"/>
          <p:cNvSpPr/>
          <p:nvPr/>
        </p:nvSpPr>
        <p:spPr>
          <a:xfrm>
            <a:off x="12378860" y="5020816"/>
            <a:ext cx="3903390" cy="9677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844" b="1" dirty="0"/>
              <a:t>a</a:t>
            </a:r>
            <a:r>
              <a:rPr lang="sl-SI" sz="2844" b="1" dirty="0" smtClean="0"/>
              <a:t>vtorji: </a:t>
            </a:r>
          </a:p>
          <a:p>
            <a:r>
              <a:rPr lang="sl-SI" sz="2844" b="1" dirty="0"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lang="sl-SI" sz="2844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čenke in učenci 4. r.</a:t>
            </a:r>
            <a:endParaRPr lang="sl-SI" sz="2844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930" y="844352"/>
            <a:ext cx="6005531" cy="8058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7524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2" name="Pravokotnik 3"/>
          <p:cNvSpPr>
            <a:spLocks noChangeArrowheads="1"/>
          </p:cNvSpPr>
          <p:nvPr/>
        </p:nvSpPr>
        <p:spPr bwMode="auto">
          <a:xfrm>
            <a:off x="2655585" y="124272"/>
            <a:ext cx="11674970" cy="8671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sl-SI" sz="5973"/>
          </a:p>
          <a:p>
            <a:endParaRPr lang="sl-SI" sz="5973"/>
          </a:p>
          <a:p>
            <a:endParaRPr lang="sl-SI" sz="5973"/>
          </a:p>
          <a:p>
            <a:endParaRPr lang="sl-SI" sz="5973"/>
          </a:p>
          <a:p>
            <a:endParaRPr lang="sl-SI" sz="5973"/>
          </a:p>
          <a:p>
            <a:endParaRPr lang="sl-SI" sz="5973"/>
          </a:p>
          <a:p>
            <a:endParaRPr lang="sl-SI" sz="5973"/>
          </a:p>
          <a:p>
            <a:endParaRPr lang="sl-SI" sz="5973"/>
          </a:p>
          <a:p>
            <a:r>
              <a:rPr lang="sl-SI" sz="3982"/>
              <a:t>   </a:t>
            </a:r>
          </a:p>
          <a:p>
            <a:r>
              <a:rPr lang="sl-SI" sz="3982"/>
              <a:t>        </a:t>
            </a:r>
          </a:p>
        </p:txBody>
      </p:sp>
      <p:sp>
        <p:nvSpPr>
          <p:cNvPr id="5" name="Naslov 4"/>
          <p:cNvSpPr>
            <a:spLocks noGrp="1"/>
          </p:cNvSpPr>
          <p:nvPr>
            <p:ph type="title"/>
          </p:nvPr>
        </p:nvSpPr>
        <p:spPr>
          <a:xfrm>
            <a:off x="10542339" y="1132384"/>
            <a:ext cx="5325392" cy="1625600"/>
          </a:xfrm>
        </p:spPr>
        <p:txBody>
          <a:bodyPr>
            <a:normAutofit/>
          </a:bodyPr>
          <a:lstStyle/>
          <a:p>
            <a:pPr algn="ctr"/>
            <a:r>
              <a:rPr lang="sl-SI" sz="4551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OŠ </a:t>
            </a:r>
            <a:r>
              <a:rPr lang="sl-SI" sz="4551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KUZMA</a:t>
            </a:r>
            <a:br>
              <a:rPr lang="sl-SI" sz="4551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</a:br>
            <a:r>
              <a:rPr lang="sl-SI" sz="2844" b="1" dirty="0" smtClean="0">
                <a:solidFill>
                  <a:schemeClr val="tx1"/>
                </a:solidFill>
                <a:latin typeface="Calibri" pitchFamily="34" charset="0"/>
              </a:rPr>
              <a:t>mentorica: Brigita Barbarič</a:t>
            </a:r>
            <a:endParaRPr lang="sl-SI" sz="2844" b="1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7" name="Pravokotnik 6"/>
          <p:cNvSpPr/>
          <p:nvPr/>
        </p:nvSpPr>
        <p:spPr>
          <a:xfrm>
            <a:off x="10542339" y="3401341"/>
            <a:ext cx="6048671" cy="530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844" dirty="0" smtClean="0"/>
              <a:t>                 </a:t>
            </a:r>
            <a:endParaRPr lang="sl-SI" sz="2844" dirty="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Pravokotnik 10"/>
          <p:cNvSpPr/>
          <p:nvPr/>
        </p:nvSpPr>
        <p:spPr>
          <a:xfrm>
            <a:off x="12378860" y="5020816"/>
            <a:ext cx="3903390" cy="1405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844" b="1" dirty="0"/>
              <a:t>a</a:t>
            </a:r>
            <a:r>
              <a:rPr lang="sl-SI" sz="2844" b="1" dirty="0" smtClean="0"/>
              <a:t>vtorici: </a:t>
            </a:r>
          </a:p>
          <a:p>
            <a:r>
              <a:rPr lang="sl-SI" sz="2844" b="1" dirty="0" smtClean="0"/>
              <a:t>Liana Hajdinjak in </a:t>
            </a:r>
          </a:p>
          <a:p>
            <a:r>
              <a:rPr lang="sl-SI" sz="2844" b="1" dirty="0" err="1" smtClean="0"/>
              <a:t>Taya</a:t>
            </a:r>
            <a:r>
              <a:rPr lang="sl-SI" sz="2844" b="1" dirty="0" smtClean="0"/>
              <a:t> </a:t>
            </a:r>
            <a:r>
              <a:rPr lang="sl-SI" sz="2844" b="1" dirty="0" err="1" smtClean="0"/>
              <a:t>Timpran</a:t>
            </a:r>
            <a:r>
              <a:rPr lang="sl-SI" sz="2844" b="1" dirty="0" smtClean="0"/>
              <a:t>, 9. a</a:t>
            </a: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632" y="1276400"/>
            <a:ext cx="6369998" cy="6210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5999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2" name="Pravokotnik 3"/>
          <p:cNvSpPr>
            <a:spLocks noChangeArrowheads="1"/>
          </p:cNvSpPr>
          <p:nvPr/>
        </p:nvSpPr>
        <p:spPr bwMode="auto">
          <a:xfrm>
            <a:off x="2655585" y="124272"/>
            <a:ext cx="11674970" cy="8671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sl-SI" sz="5973"/>
          </a:p>
          <a:p>
            <a:endParaRPr lang="sl-SI" sz="5973"/>
          </a:p>
          <a:p>
            <a:endParaRPr lang="sl-SI" sz="5973"/>
          </a:p>
          <a:p>
            <a:endParaRPr lang="sl-SI" sz="5973"/>
          </a:p>
          <a:p>
            <a:endParaRPr lang="sl-SI" sz="5973"/>
          </a:p>
          <a:p>
            <a:endParaRPr lang="sl-SI" sz="5973"/>
          </a:p>
          <a:p>
            <a:endParaRPr lang="sl-SI" sz="5973"/>
          </a:p>
          <a:p>
            <a:endParaRPr lang="sl-SI" sz="5973"/>
          </a:p>
          <a:p>
            <a:r>
              <a:rPr lang="sl-SI" sz="3982"/>
              <a:t>   </a:t>
            </a:r>
          </a:p>
          <a:p>
            <a:r>
              <a:rPr lang="sl-SI" sz="3982"/>
              <a:t>        </a:t>
            </a:r>
          </a:p>
        </p:txBody>
      </p:sp>
      <p:sp>
        <p:nvSpPr>
          <p:cNvPr id="5" name="Naslov 4"/>
          <p:cNvSpPr>
            <a:spLocks noGrp="1"/>
          </p:cNvSpPr>
          <p:nvPr>
            <p:ph type="title"/>
          </p:nvPr>
        </p:nvSpPr>
        <p:spPr>
          <a:xfrm>
            <a:off x="11334427" y="1401041"/>
            <a:ext cx="5325392" cy="1625600"/>
          </a:xfrm>
        </p:spPr>
        <p:txBody>
          <a:bodyPr>
            <a:normAutofit/>
          </a:bodyPr>
          <a:lstStyle/>
          <a:p>
            <a:pPr algn="ctr"/>
            <a:r>
              <a:rPr lang="sl-SI" sz="4551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OŠ </a:t>
            </a:r>
            <a:r>
              <a:rPr lang="sl-SI" sz="4551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KUZMA</a:t>
            </a:r>
            <a:br>
              <a:rPr lang="sl-SI" sz="4551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</a:br>
            <a:r>
              <a:rPr lang="sl-SI" sz="2844" b="1" dirty="0" smtClean="0">
                <a:solidFill>
                  <a:schemeClr val="tx1"/>
                </a:solidFill>
                <a:latin typeface="Calibri" pitchFamily="34" charset="0"/>
              </a:rPr>
              <a:t>mentorica: Bojana Škodnik</a:t>
            </a:r>
            <a:endParaRPr lang="sl-SI" sz="2844" b="1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11" name="Pravokotnik 10"/>
          <p:cNvSpPr/>
          <p:nvPr/>
        </p:nvSpPr>
        <p:spPr>
          <a:xfrm>
            <a:off x="12378860" y="5020816"/>
            <a:ext cx="3903390" cy="9677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844" b="1" dirty="0"/>
              <a:t>a</a:t>
            </a:r>
            <a:r>
              <a:rPr lang="sl-SI" sz="2844" b="1" dirty="0" smtClean="0"/>
              <a:t>vtorji: </a:t>
            </a:r>
          </a:p>
          <a:p>
            <a:r>
              <a:rPr lang="sl-SI" sz="2844" b="1" dirty="0"/>
              <a:t>u</a:t>
            </a:r>
            <a:r>
              <a:rPr lang="sl-SI" sz="2844" b="1" dirty="0" smtClean="0"/>
              <a:t>čenke in učenci 4. r.  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90" y="797166"/>
            <a:ext cx="10240044" cy="7680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4267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7"/>
          <p:cNvSpPr>
            <a:spLocks noChangeArrowheads="1"/>
          </p:cNvSpPr>
          <p:nvPr/>
        </p:nvSpPr>
        <p:spPr bwMode="auto">
          <a:xfrm>
            <a:off x="2167731" y="268677"/>
            <a:ext cx="12598400" cy="26310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endParaRPr lang="sl-SI" sz="3698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pPr algn="l"/>
            <a:r>
              <a:rPr lang="sl-SI" sz="3982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</a:p>
          <a:p>
            <a:pPr algn="l">
              <a:buFont typeface="Arial" charset="0"/>
              <a:buChar char="•"/>
            </a:pPr>
            <a:endParaRPr lang="sl-SI" sz="2844">
              <a:latin typeface="Arial" charset="0"/>
              <a:cs typeface="Arial" charset="0"/>
            </a:endParaRPr>
          </a:p>
          <a:p>
            <a:endParaRPr lang="sl-SI" sz="5973"/>
          </a:p>
        </p:txBody>
      </p:sp>
      <p:sp>
        <p:nvSpPr>
          <p:cNvPr id="9222" name="Pravokotnik 3"/>
          <p:cNvSpPr>
            <a:spLocks noChangeArrowheads="1"/>
          </p:cNvSpPr>
          <p:nvPr/>
        </p:nvSpPr>
        <p:spPr bwMode="auto">
          <a:xfrm>
            <a:off x="2524460" y="370275"/>
            <a:ext cx="11674970" cy="8671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sl-SI" sz="5973"/>
          </a:p>
          <a:p>
            <a:endParaRPr lang="sl-SI" sz="5973"/>
          </a:p>
          <a:p>
            <a:endParaRPr lang="sl-SI" sz="5973"/>
          </a:p>
          <a:p>
            <a:endParaRPr lang="sl-SI" sz="5973"/>
          </a:p>
          <a:p>
            <a:endParaRPr lang="sl-SI" sz="5973"/>
          </a:p>
          <a:p>
            <a:endParaRPr lang="sl-SI" sz="5973"/>
          </a:p>
          <a:p>
            <a:endParaRPr lang="sl-SI" sz="5973"/>
          </a:p>
          <a:p>
            <a:endParaRPr lang="sl-SI" sz="5973"/>
          </a:p>
          <a:p>
            <a:r>
              <a:rPr lang="sl-SI" sz="3982"/>
              <a:t>   </a:t>
            </a:r>
          </a:p>
          <a:p>
            <a:r>
              <a:rPr lang="sl-SI" sz="3982"/>
              <a:t>        </a:t>
            </a:r>
          </a:p>
        </p:txBody>
      </p:sp>
      <p:sp>
        <p:nvSpPr>
          <p:cNvPr id="5" name="Naslov 4"/>
          <p:cNvSpPr>
            <a:spLocks noGrp="1"/>
          </p:cNvSpPr>
          <p:nvPr>
            <p:ph type="title"/>
          </p:nvPr>
        </p:nvSpPr>
        <p:spPr>
          <a:xfrm>
            <a:off x="1757363" y="5596880"/>
            <a:ext cx="14257584" cy="1625600"/>
          </a:xfrm>
        </p:spPr>
        <p:txBody>
          <a:bodyPr>
            <a:normAutofit fontScale="90000"/>
          </a:bodyPr>
          <a:lstStyle/>
          <a:p>
            <a:pPr algn="ctr"/>
            <a:r>
              <a:rPr lang="sl-SI" dirty="0" smtClean="0"/>
              <a:t/>
            </a:r>
            <a:br>
              <a:rPr lang="sl-SI" dirty="0" smtClean="0"/>
            </a:br>
            <a:r>
              <a:rPr lang="sl-SI" dirty="0"/>
              <a:t/>
            </a:r>
            <a:br>
              <a:rPr lang="sl-SI" dirty="0"/>
            </a:br>
            <a:r>
              <a:rPr lang="sl-SI" dirty="0" smtClean="0"/>
              <a:t>Predstavitev izbora prispelih likovnih izdelkov </a:t>
            </a:r>
            <a:br>
              <a:rPr lang="sl-SI" dirty="0" smtClean="0"/>
            </a:br>
            <a:r>
              <a:rPr lang="sl-SI" dirty="0" smtClean="0"/>
              <a:t>“Goreče sporočilo: svobodni!”</a:t>
            </a:r>
            <a:br>
              <a:rPr lang="sl-SI" dirty="0" smtClean="0"/>
            </a:br>
            <a:r>
              <a:rPr lang="sl-SI" dirty="0"/>
              <a:t/>
            </a:r>
            <a:br>
              <a:rPr lang="sl-SI" dirty="0"/>
            </a:br>
            <a:r>
              <a:rPr lang="sl-SI" sz="4409" dirty="0"/>
              <a:t>izložbeno  okno Galerije Murska Sobota  </a:t>
            </a:r>
            <a:r>
              <a:rPr lang="sl-SI" sz="4409" dirty="0" smtClean="0"/>
              <a:t/>
            </a:r>
            <a:br>
              <a:rPr lang="sl-SI" sz="4409" dirty="0" smtClean="0"/>
            </a:br>
            <a:r>
              <a:rPr lang="sl-SI" sz="4409" dirty="0" smtClean="0"/>
              <a:t>od 31. 5</a:t>
            </a:r>
            <a:r>
              <a:rPr lang="sl-SI" sz="4409" dirty="0"/>
              <a:t>. – </a:t>
            </a:r>
            <a:r>
              <a:rPr lang="sl-SI" sz="4409" dirty="0" smtClean="0"/>
              <a:t>30. 6. 2023</a:t>
            </a:r>
            <a:r>
              <a:rPr lang="sl-SI" sz="4409" dirty="0"/>
              <a:t/>
            </a:r>
            <a:br>
              <a:rPr lang="sl-SI" sz="4409" dirty="0"/>
            </a:br>
            <a:r>
              <a:rPr lang="sl-SI" sz="4409" dirty="0"/>
              <a:t/>
            </a:r>
            <a:br>
              <a:rPr lang="sl-SI" sz="4409" dirty="0"/>
            </a:br>
            <a:r>
              <a:rPr lang="sl-SI" sz="4409" dirty="0"/>
              <a:t>Pokrajinska in študijska </a:t>
            </a:r>
            <a:r>
              <a:rPr lang="sl-SI" sz="4409" dirty="0" smtClean="0"/>
              <a:t>knjižnica Murska </a:t>
            </a:r>
            <a:r>
              <a:rPr lang="sl-SI" sz="4409" dirty="0"/>
              <a:t>Sobota </a:t>
            </a:r>
            <a:r>
              <a:rPr lang="sl-SI" sz="4409" dirty="0" smtClean="0"/>
              <a:t/>
            </a:r>
            <a:br>
              <a:rPr lang="sl-SI" sz="4409" dirty="0" smtClean="0"/>
            </a:br>
            <a:r>
              <a:rPr lang="sl-SI" sz="4409" dirty="0" smtClean="0"/>
              <a:t>od 31. 5. -15. 6. 2023</a:t>
            </a:r>
            <a:endParaRPr lang="sl-SI" sz="4409" dirty="0"/>
          </a:p>
        </p:txBody>
      </p:sp>
    </p:spTree>
    <p:extLst>
      <p:ext uri="{BB962C8B-B14F-4D97-AF65-F5344CB8AC3E}">
        <p14:creationId xmlns:p14="http://schemas.microsoft.com/office/powerpoint/2010/main" val="36572394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7"/>
          <p:cNvSpPr>
            <a:spLocks noChangeArrowheads="1"/>
          </p:cNvSpPr>
          <p:nvPr/>
        </p:nvSpPr>
        <p:spPr bwMode="auto">
          <a:xfrm>
            <a:off x="2167731" y="268677"/>
            <a:ext cx="12598400" cy="26310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endParaRPr lang="sl-SI" sz="3698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pPr algn="l"/>
            <a:r>
              <a:rPr lang="sl-SI" sz="3982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</a:p>
          <a:p>
            <a:pPr algn="l">
              <a:buFont typeface="Arial" charset="0"/>
              <a:buChar char="•"/>
            </a:pPr>
            <a:endParaRPr lang="sl-SI" sz="2844">
              <a:latin typeface="Arial" charset="0"/>
              <a:cs typeface="Arial" charset="0"/>
            </a:endParaRPr>
          </a:p>
          <a:p>
            <a:endParaRPr lang="sl-SI" sz="5973"/>
          </a:p>
        </p:txBody>
      </p:sp>
      <p:sp>
        <p:nvSpPr>
          <p:cNvPr id="9222" name="Pravokotnik 3"/>
          <p:cNvSpPr>
            <a:spLocks noChangeArrowheads="1"/>
          </p:cNvSpPr>
          <p:nvPr/>
        </p:nvSpPr>
        <p:spPr bwMode="auto">
          <a:xfrm>
            <a:off x="2524460" y="370275"/>
            <a:ext cx="11674970" cy="8671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sl-SI" sz="5973"/>
          </a:p>
          <a:p>
            <a:endParaRPr lang="sl-SI" sz="5973"/>
          </a:p>
          <a:p>
            <a:endParaRPr lang="sl-SI" sz="5973"/>
          </a:p>
          <a:p>
            <a:endParaRPr lang="sl-SI" sz="5973"/>
          </a:p>
          <a:p>
            <a:endParaRPr lang="sl-SI" sz="5973"/>
          </a:p>
          <a:p>
            <a:endParaRPr lang="sl-SI" sz="5973"/>
          </a:p>
          <a:p>
            <a:endParaRPr lang="sl-SI" sz="5973"/>
          </a:p>
          <a:p>
            <a:endParaRPr lang="sl-SI" sz="5973"/>
          </a:p>
          <a:p>
            <a:r>
              <a:rPr lang="sl-SI" sz="3982"/>
              <a:t>   </a:t>
            </a:r>
          </a:p>
          <a:p>
            <a:r>
              <a:rPr lang="sl-SI" sz="3982"/>
              <a:t>        </a:t>
            </a:r>
          </a:p>
        </p:txBody>
      </p:sp>
      <p:sp>
        <p:nvSpPr>
          <p:cNvPr id="5" name="Naslov 4"/>
          <p:cNvSpPr>
            <a:spLocks noGrp="1"/>
          </p:cNvSpPr>
          <p:nvPr>
            <p:ph type="title"/>
          </p:nvPr>
        </p:nvSpPr>
        <p:spPr>
          <a:xfrm>
            <a:off x="749251" y="5596880"/>
            <a:ext cx="15265696" cy="1625600"/>
          </a:xfrm>
        </p:spPr>
        <p:txBody>
          <a:bodyPr>
            <a:normAutofit fontScale="90000"/>
          </a:bodyPr>
          <a:lstStyle/>
          <a:p>
            <a:pPr algn="ctr"/>
            <a:r>
              <a:rPr lang="sl-SI" dirty="0" smtClean="0"/>
              <a:t>Zahvaljujemo se vsem udeležencem -  mentorjem in učencem, ki ste sodelovali v naši skupni aktivnosti „Goreče sporočilo: svobodni!“ in najbližjim in prijateljem, sorodnikom in znancem posredovali svoje misli  o skrbi za zdravje.</a:t>
            </a:r>
            <a:br>
              <a:rPr lang="sl-SI" dirty="0" smtClean="0"/>
            </a:br>
            <a:r>
              <a:rPr lang="sl-SI" dirty="0" smtClean="0"/>
              <a:t/>
            </a:r>
            <a:br>
              <a:rPr lang="sl-SI" dirty="0" smtClean="0"/>
            </a:br>
            <a:r>
              <a:rPr lang="sl-SI" dirty="0" smtClean="0"/>
              <a:t>Z majhnimi in vztrajnimi koraki se daleč pride – </a:t>
            </a:r>
            <a:br>
              <a:rPr lang="sl-SI" dirty="0" smtClean="0"/>
            </a:br>
            <a:r>
              <a:rPr lang="sl-SI" dirty="0" smtClean="0"/>
              <a:t>naš skupni cilj je</a:t>
            </a:r>
            <a:r>
              <a:rPr lang="sl-SI" dirty="0"/>
              <a:t> </a:t>
            </a:r>
            <a:r>
              <a:rPr lang="sl-SI" dirty="0" smtClean="0"/>
              <a:t>družba brez tobaka in tobačnih izdelkov.</a:t>
            </a:r>
            <a:endParaRPr lang="sl-SI" sz="4409" dirty="0"/>
          </a:p>
        </p:txBody>
      </p:sp>
    </p:spTree>
    <p:extLst>
      <p:ext uri="{BB962C8B-B14F-4D97-AF65-F5344CB8AC3E}">
        <p14:creationId xmlns:p14="http://schemas.microsoft.com/office/powerpoint/2010/main" val="33039351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adranka.ZZV-MS\Documents\NIJZ OE MS od 2014\TOBAK\VSE natečaji\2017\mak-proti-svetlobi-poppy_z.jpg"/>
          <p:cNvPicPr>
            <a:picLocks noChangeAspect="1" noChangeArrowheads="1"/>
          </p:cNvPicPr>
          <p:nvPr/>
        </p:nvPicPr>
        <p:blipFill>
          <a:blip r:embed="rId2" cstate="print"/>
          <a:srcRect r="776" b="5193"/>
          <a:stretch>
            <a:fillRect/>
          </a:stretch>
        </p:blipFill>
        <p:spPr bwMode="auto">
          <a:xfrm>
            <a:off x="8598493" y="1348408"/>
            <a:ext cx="8706807" cy="8276841"/>
          </a:xfrm>
          <a:prstGeom prst="rect">
            <a:avLst/>
          </a:prstGeom>
          <a:noFill/>
        </p:spPr>
      </p:pic>
      <p:sp>
        <p:nvSpPr>
          <p:cNvPr id="6" name="Pravokotnik 5"/>
          <p:cNvSpPr/>
          <p:nvPr/>
        </p:nvSpPr>
        <p:spPr>
          <a:xfrm>
            <a:off x="3344740" y="268288"/>
            <a:ext cx="10650783" cy="74456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sl-SI" sz="5973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sl-SI" sz="5973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sl-SI" sz="5973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sl-SI" sz="5973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sl-SI" sz="5973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sl-SI" sz="5973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sl-SI" sz="5973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sl-SI" sz="5973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Naslov 8"/>
          <p:cNvSpPr>
            <a:spLocks noGrp="1"/>
          </p:cNvSpPr>
          <p:nvPr>
            <p:ph type="title"/>
          </p:nvPr>
        </p:nvSpPr>
        <p:spPr>
          <a:xfrm>
            <a:off x="1397323" y="6901116"/>
            <a:ext cx="6197489" cy="1625600"/>
          </a:xfrm>
        </p:spPr>
        <p:txBody>
          <a:bodyPr>
            <a:normAutofit fontScale="90000"/>
          </a:bodyPr>
          <a:lstStyle/>
          <a:p>
            <a:pPr algn="ctr"/>
            <a:r>
              <a:rPr lang="sl-SI" dirty="0" smtClean="0"/>
              <a:t/>
            </a:r>
            <a:br>
              <a:rPr lang="sl-SI" dirty="0" smtClean="0"/>
            </a:br>
            <a:r>
              <a:rPr lang="sl-SI" dirty="0"/>
              <a:t/>
            </a:r>
            <a:br>
              <a:rPr lang="sl-SI" dirty="0"/>
            </a:br>
            <a:r>
              <a:rPr lang="sl-SI" dirty="0" smtClean="0"/>
              <a:t/>
            </a:r>
            <a:br>
              <a:rPr lang="sl-SI" dirty="0" smtClean="0"/>
            </a:br>
            <a:r>
              <a:rPr lang="sl-SI" dirty="0"/>
              <a:t/>
            </a:r>
            <a:br>
              <a:rPr lang="sl-SI" dirty="0"/>
            </a:br>
            <a:r>
              <a:rPr lang="sl-SI" dirty="0" smtClean="0"/>
              <a:t/>
            </a:r>
            <a:br>
              <a:rPr lang="sl-SI" dirty="0" smtClean="0"/>
            </a:br>
            <a:r>
              <a:rPr lang="sl-SI" dirty="0" smtClean="0"/>
              <a:t/>
            </a:r>
            <a:br>
              <a:rPr lang="sl-SI" dirty="0" smtClean="0"/>
            </a:br>
            <a:r>
              <a:rPr lang="sl-SI" dirty="0"/>
              <a:t/>
            </a:r>
            <a:br>
              <a:rPr lang="sl-SI" dirty="0"/>
            </a:br>
            <a:r>
              <a:rPr lang="sl-SI" dirty="0" smtClean="0"/>
              <a:t/>
            </a:r>
            <a:br>
              <a:rPr lang="sl-SI" dirty="0" smtClean="0"/>
            </a:br>
            <a:r>
              <a:rPr lang="sl-SI" dirty="0"/>
              <a:t/>
            </a:r>
            <a:br>
              <a:rPr lang="sl-SI" dirty="0"/>
            </a:br>
            <a:r>
              <a:rPr lang="sl-SI" sz="7300" dirty="0" smtClean="0"/>
              <a:t>Prijetne in sproščujoče počitnice!</a:t>
            </a:r>
            <a:endParaRPr lang="sl-SI" sz="7300" dirty="0"/>
          </a:p>
        </p:txBody>
      </p:sp>
    </p:spTree>
    <p:extLst>
      <p:ext uri="{BB962C8B-B14F-4D97-AF65-F5344CB8AC3E}">
        <p14:creationId xmlns:p14="http://schemas.microsoft.com/office/powerpoint/2010/main" val="2708999079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7"/>
          <p:cNvSpPr>
            <a:spLocks noChangeArrowheads="1"/>
          </p:cNvSpPr>
          <p:nvPr/>
        </p:nvSpPr>
        <p:spPr bwMode="auto">
          <a:xfrm>
            <a:off x="389211" y="247964"/>
            <a:ext cx="8891767" cy="280615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l-SI" sz="2560" dirty="0" err="1">
                <a:solidFill>
                  <a:srgbClr val="0070C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Zdravstvenovzgojna</a:t>
            </a:r>
            <a:r>
              <a:rPr lang="sl-SI" sz="2560" dirty="0">
                <a:solidFill>
                  <a:srgbClr val="0070C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aktivnost</a:t>
            </a:r>
            <a:r>
              <a:rPr lang="sl-SI" sz="4551" dirty="0">
                <a:solidFill>
                  <a:srgbClr val="0070C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/>
            </a:r>
            <a:br>
              <a:rPr lang="sl-SI" sz="4551" dirty="0">
                <a:solidFill>
                  <a:srgbClr val="0070C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</a:br>
            <a:r>
              <a:rPr lang="sl-SI" sz="3982" dirty="0">
                <a:solidFill>
                  <a:srgbClr val="0070C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“Goreče sporočilo: svobodni!”</a:t>
            </a:r>
            <a:r>
              <a:rPr lang="sl-SI" sz="5262" dirty="0">
                <a:solidFill>
                  <a:srgbClr val="0070C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/>
            </a:r>
            <a:br>
              <a:rPr lang="sl-SI" sz="5262" dirty="0">
                <a:solidFill>
                  <a:srgbClr val="0070C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</a:br>
            <a:r>
              <a:rPr lang="sl-SI" sz="2276" dirty="0">
                <a:solidFill>
                  <a:srgbClr val="0070C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šolsko leto 2022/2023</a:t>
            </a:r>
            <a:endParaRPr lang="sl-SI" sz="2276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endParaRPr lang="sl-SI" sz="2844" dirty="0">
              <a:latin typeface="Arial" charset="0"/>
              <a:cs typeface="Arial" charset="0"/>
            </a:endParaRPr>
          </a:p>
          <a:p>
            <a:endParaRPr lang="sl-SI" sz="5973" dirty="0"/>
          </a:p>
        </p:txBody>
      </p:sp>
      <p:sp>
        <p:nvSpPr>
          <p:cNvPr id="9222" name="Pravokotnik 3"/>
          <p:cNvSpPr>
            <a:spLocks noChangeArrowheads="1"/>
          </p:cNvSpPr>
          <p:nvPr/>
        </p:nvSpPr>
        <p:spPr bwMode="auto">
          <a:xfrm>
            <a:off x="2524460" y="370275"/>
            <a:ext cx="11674970" cy="8671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sl-SI" sz="5973" dirty="0"/>
          </a:p>
          <a:p>
            <a:endParaRPr lang="sl-SI" sz="5973" dirty="0"/>
          </a:p>
          <a:p>
            <a:endParaRPr lang="sl-SI" sz="5973" dirty="0"/>
          </a:p>
          <a:p>
            <a:endParaRPr lang="sl-SI" sz="5973" dirty="0"/>
          </a:p>
          <a:p>
            <a:endParaRPr lang="sl-SI" sz="5973" dirty="0"/>
          </a:p>
          <a:p>
            <a:endParaRPr lang="sl-SI" sz="5973" dirty="0"/>
          </a:p>
          <a:p>
            <a:endParaRPr lang="sl-SI" sz="5973" dirty="0"/>
          </a:p>
          <a:p>
            <a:endParaRPr lang="sl-SI" sz="5973" dirty="0"/>
          </a:p>
          <a:p>
            <a:r>
              <a:rPr lang="sl-SI" sz="3982" dirty="0"/>
              <a:t>   </a:t>
            </a:r>
          </a:p>
          <a:p>
            <a:r>
              <a:rPr lang="sl-SI" sz="3982" dirty="0"/>
              <a:t>        </a:t>
            </a:r>
          </a:p>
        </p:txBody>
      </p:sp>
      <p:sp>
        <p:nvSpPr>
          <p:cNvPr id="5" name="Naslov 4"/>
          <p:cNvSpPr>
            <a:spLocks noGrp="1"/>
          </p:cNvSpPr>
          <p:nvPr>
            <p:ph type="title"/>
          </p:nvPr>
        </p:nvSpPr>
        <p:spPr>
          <a:xfrm>
            <a:off x="11384113" y="1348408"/>
            <a:ext cx="4608512" cy="1398973"/>
          </a:xfrm>
        </p:spPr>
        <p:txBody>
          <a:bodyPr>
            <a:normAutofit/>
          </a:bodyPr>
          <a:lstStyle/>
          <a:p>
            <a:r>
              <a:rPr lang="sl-SI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UDELEŽBA</a:t>
            </a:r>
            <a:endParaRPr lang="sl-SI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Ograda vsebine 5"/>
          <p:cNvSpPr>
            <a:spLocks noGrp="1"/>
          </p:cNvSpPr>
          <p:nvPr>
            <p:ph idx="1"/>
          </p:nvPr>
        </p:nvSpPr>
        <p:spPr>
          <a:xfrm>
            <a:off x="1613347" y="1651040"/>
            <a:ext cx="7062239" cy="6657058"/>
          </a:xfrm>
        </p:spPr>
        <p:txBody>
          <a:bodyPr/>
          <a:lstStyle/>
          <a:p>
            <a:pPr marL="155784" algn="ctr">
              <a:spcBef>
                <a:spcPts val="0"/>
              </a:spcBef>
            </a:pPr>
            <a:r>
              <a:rPr lang="sl-SI" sz="4000" b="1" dirty="0">
                <a:solidFill>
                  <a:schemeClr val="tx1"/>
                </a:solidFill>
                <a:latin typeface="Calibri" panose="020F0502020204030204" pitchFamily="34" charset="0"/>
              </a:rPr>
              <a:t>OŠ Puconci</a:t>
            </a:r>
          </a:p>
          <a:p>
            <a:pPr marL="155784" algn="ctr">
              <a:spcBef>
                <a:spcPts val="0"/>
              </a:spcBef>
            </a:pPr>
            <a:r>
              <a:rPr lang="sl-SI" sz="4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OŠ </a:t>
            </a:r>
            <a:r>
              <a:rPr lang="sl-SI" sz="4000" b="1" dirty="0">
                <a:solidFill>
                  <a:schemeClr val="tx1"/>
                </a:solidFill>
                <a:latin typeface="Calibri" panose="020F0502020204030204" pitchFamily="34" charset="0"/>
              </a:rPr>
              <a:t>Kobilje</a:t>
            </a:r>
            <a:endParaRPr lang="sl-SI" sz="40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155784" algn="ctr">
              <a:spcBef>
                <a:spcPts val="0"/>
              </a:spcBef>
            </a:pPr>
            <a:r>
              <a:rPr lang="sl-SI" sz="4000" b="1" dirty="0">
                <a:solidFill>
                  <a:schemeClr val="tx1"/>
                </a:solidFill>
                <a:latin typeface="Calibri" panose="020F0502020204030204" pitchFamily="34" charset="0"/>
              </a:rPr>
              <a:t>OŠ Kuzma</a:t>
            </a:r>
          </a:p>
          <a:p>
            <a:pPr marL="155784" algn="ctr">
              <a:spcBef>
                <a:spcPts val="0"/>
              </a:spcBef>
            </a:pPr>
            <a:r>
              <a:rPr lang="sl-SI" sz="4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OŠ Tišina - POŠ </a:t>
            </a:r>
            <a:r>
              <a:rPr lang="sl-SI" sz="4000" b="1" dirty="0">
                <a:solidFill>
                  <a:schemeClr val="tx1"/>
                </a:solidFill>
                <a:latin typeface="Calibri" panose="020F0502020204030204" pitchFamily="34" charset="0"/>
              </a:rPr>
              <a:t>Gederovci</a:t>
            </a:r>
          </a:p>
          <a:p>
            <a:pPr marL="155784" algn="ctr">
              <a:spcBef>
                <a:spcPts val="0"/>
              </a:spcBef>
            </a:pPr>
            <a:r>
              <a:rPr lang="sl-SI" sz="4000" b="1" dirty="0">
                <a:solidFill>
                  <a:schemeClr val="tx1"/>
                </a:solidFill>
                <a:latin typeface="Calibri" panose="020F0502020204030204" pitchFamily="34" charset="0"/>
              </a:rPr>
              <a:t>OŠ Ivana </a:t>
            </a:r>
            <a:r>
              <a:rPr lang="sl-SI" sz="4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Cankarja – POŠ Cven</a:t>
            </a:r>
          </a:p>
          <a:p>
            <a:pPr marL="155784" algn="ctr">
              <a:spcBef>
                <a:spcPts val="0"/>
              </a:spcBef>
            </a:pPr>
            <a:r>
              <a:rPr lang="sl-SI" sz="4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OŠ Mala Nedelja</a:t>
            </a:r>
            <a:endParaRPr lang="sl-SI" sz="40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155784" algn="ctr">
              <a:spcBef>
                <a:spcPts val="0"/>
              </a:spcBef>
            </a:pPr>
            <a:r>
              <a:rPr lang="sl-SI" sz="4000" b="1" dirty="0">
                <a:solidFill>
                  <a:schemeClr val="tx1"/>
                </a:solidFill>
                <a:latin typeface="Calibri" panose="020F0502020204030204" pitchFamily="34" charset="0"/>
              </a:rPr>
              <a:t>OŠ </a:t>
            </a:r>
            <a:r>
              <a:rPr lang="sl-SI" sz="4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Križevci</a:t>
            </a:r>
            <a:endParaRPr lang="sl-SI" sz="40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155784" algn="ctr">
              <a:spcBef>
                <a:spcPts val="0"/>
              </a:spcBef>
            </a:pPr>
            <a:r>
              <a:rPr lang="sl-SI" sz="4000" b="1" dirty="0">
                <a:solidFill>
                  <a:schemeClr val="tx1"/>
                </a:solidFill>
                <a:latin typeface="Calibri" panose="020F0502020204030204" pitchFamily="34" charset="0"/>
              </a:rPr>
              <a:t>OŠ </a:t>
            </a:r>
            <a:r>
              <a:rPr lang="sl-SI" sz="4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Sveti Jurij, Rogašovci</a:t>
            </a:r>
            <a:endParaRPr lang="sl-SI" sz="40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155784" algn="ctr">
              <a:spcBef>
                <a:spcPts val="0"/>
              </a:spcBef>
            </a:pPr>
            <a:r>
              <a:rPr lang="sl-SI" sz="4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OŠ </a:t>
            </a:r>
            <a:r>
              <a:rPr lang="sl-SI" sz="4000" b="1" dirty="0">
                <a:solidFill>
                  <a:schemeClr val="tx1"/>
                </a:solidFill>
                <a:latin typeface="Calibri" panose="020F0502020204030204" pitchFamily="34" charset="0"/>
              </a:rPr>
              <a:t>sv. Jurij ob </a:t>
            </a:r>
            <a:r>
              <a:rPr lang="sl-SI" sz="4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Ščavnici</a:t>
            </a:r>
          </a:p>
          <a:p>
            <a:pPr marL="155784" algn="ctr">
              <a:spcBef>
                <a:spcPts val="0"/>
              </a:spcBef>
            </a:pPr>
            <a:r>
              <a:rPr lang="sl-SI" sz="4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OŠ Kajetana Koviča, Radenci</a:t>
            </a:r>
          </a:p>
          <a:p>
            <a:pPr marL="155784" algn="ctr">
              <a:spcBef>
                <a:spcPts val="0"/>
              </a:spcBef>
            </a:pPr>
            <a:r>
              <a:rPr lang="sl-SI" sz="4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OŠ Franceta Prešerna, Črenšovci</a:t>
            </a:r>
          </a:p>
          <a:p>
            <a:pPr marL="155784" algn="ctr">
              <a:spcBef>
                <a:spcPts val="0"/>
              </a:spcBef>
            </a:pPr>
            <a:r>
              <a:rPr lang="sl-SI" sz="4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OŠ Ivana Cankarja</a:t>
            </a:r>
          </a:p>
          <a:p>
            <a:pPr marL="155784" algn="ctr">
              <a:spcBef>
                <a:spcPts val="0"/>
              </a:spcBef>
            </a:pPr>
            <a:r>
              <a:rPr lang="sl-SI" sz="4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OŠ Šalovci</a:t>
            </a:r>
          </a:p>
          <a:p>
            <a:pPr marL="155784">
              <a:spcBef>
                <a:spcPts val="0"/>
              </a:spcBef>
            </a:pPr>
            <a:endParaRPr lang="sl-SI" sz="3413" b="1" dirty="0">
              <a:latin typeface="Calibri" panose="020F0502020204030204" pitchFamily="34" charset="0"/>
            </a:endParaRPr>
          </a:p>
          <a:p>
            <a:pPr marL="155784"/>
            <a:r>
              <a:rPr lang="sl-SI" sz="2844" b="1" dirty="0" smtClean="0">
                <a:latin typeface="Calibri" panose="020F0502020204030204" pitchFamily="34" charset="0"/>
              </a:rPr>
              <a:t>                           </a:t>
            </a:r>
            <a:endParaRPr lang="sl-SI" sz="3698" dirty="0"/>
          </a:p>
          <a:p>
            <a:pPr>
              <a:buNone/>
            </a:pPr>
            <a:endParaRPr lang="sl-SI" sz="3698" dirty="0"/>
          </a:p>
        </p:txBody>
      </p:sp>
      <p:sp>
        <p:nvSpPr>
          <p:cNvPr id="7" name="Pravokotnik 6"/>
          <p:cNvSpPr/>
          <p:nvPr/>
        </p:nvSpPr>
        <p:spPr>
          <a:xfrm>
            <a:off x="8886155" y="3004592"/>
            <a:ext cx="7861852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9281" indent="-363497" algn="ctr">
              <a:spcBef>
                <a:spcPts val="569"/>
              </a:spcBef>
              <a:buClr>
                <a:srgbClr val="4F81BD"/>
              </a:buClr>
              <a:buSzPct val="68000"/>
            </a:pPr>
            <a:r>
              <a:rPr lang="sl-SI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 aktivnosti  je  sodelovalo </a:t>
            </a:r>
          </a:p>
          <a:p>
            <a:pPr marL="519281" indent="-363497" algn="ctr">
              <a:spcBef>
                <a:spcPts val="569"/>
              </a:spcBef>
              <a:buClr>
                <a:srgbClr val="4F81BD"/>
              </a:buClr>
              <a:buSzPct val="68000"/>
            </a:pPr>
            <a:r>
              <a:rPr lang="sl-SI" sz="48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258</a:t>
            </a:r>
            <a:r>
              <a:rPr lang="sl-SI" sz="4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l-SI" sz="48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učencev </a:t>
            </a:r>
          </a:p>
          <a:p>
            <a:pPr marL="519281" indent="-363497" algn="ctr">
              <a:spcBef>
                <a:spcPts val="569"/>
              </a:spcBef>
              <a:buClr>
                <a:srgbClr val="4F81BD"/>
              </a:buClr>
              <a:buSzPct val="68000"/>
            </a:pPr>
            <a:r>
              <a:rPr lang="sl-SI" sz="48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22</a:t>
            </a:r>
            <a:r>
              <a:rPr lang="sl-SI" sz="4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l-SI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mentorjev  iz </a:t>
            </a:r>
          </a:p>
          <a:p>
            <a:pPr marL="519281" indent="-363497" algn="ctr">
              <a:spcBef>
                <a:spcPts val="569"/>
              </a:spcBef>
              <a:buClr>
                <a:srgbClr val="4F81BD"/>
              </a:buClr>
              <a:buSzPct val="68000"/>
            </a:pPr>
            <a:r>
              <a:rPr lang="sl-SI" sz="48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  <a:r>
              <a:rPr lang="sl-SI" sz="48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l-SI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pomurskih osnovnih </a:t>
            </a:r>
            <a:r>
              <a:rPr lang="sl-SI" sz="48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šol</a:t>
            </a:r>
            <a:endParaRPr lang="sl-SI" sz="48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9281" indent="-363497" algn="ctr">
              <a:spcBef>
                <a:spcPts val="569"/>
              </a:spcBef>
              <a:buClr>
                <a:srgbClr val="4F81BD"/>
              </a:buClr>
              <a:buSzPct val="68000"/>
            </a:pPr>
            <a:endParaRPr lang="sl-SI" sz="48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79370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7"/>
          <p:cNvSpPr>
            <a:spLocks noChangeArrowheads="1"/>
          </p:cNvSpPr>
          <p:nvPr/>
        </p:nvSpPr>
        <p:spPr bwMode="auto">
          <a:xfrm>
            <a:off x="2167731" y="268677"/>
            <a:ext cx="12598400" cy="26310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endParaRPr lang="sl-SI" sz="3698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pPr algn="l"/>
            <a:r>
              <a:rPr lang="sl-SI" sz="3982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</a:p>
          <a:p>
            <a:pPr algn="l">
              <a:buFont typeface="Arial" charset="0"/>
              <a:buChar char="•"/>
            </a:pPr>
            <a:endParaRPr lang="sl-SI" sz="2844">
              <a:latin typeface="Arial" charset="0"/>
              <a:cs typeface="Arial" charset="0"/>
            </a:endParaRPr>
          </a:p>
          <a:p>
            <a:endParaRPr lang="sl-SI" sz="5973"/>
          </a:p>
        </p:txBody>
      </p:sp>
      <p:sp>
        <p:nvSpPr>
          <p:cNvPr id="9222" name="Pravokotnik 3"/>
          <p:cNvSpPr>
            <a:spLocks noChangeArrowheads="1"/>
          </p:cNvSpPr>
          <p:nvPr/>
        </p:nvSpPr>
        <p:spPr bwMode="auto">
          <a:xfrm>
            <a:off x="2524460" y="370275"/>
            <a:ext cx="11674970" cy="8671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sl-SI" sz="5973"/>
          </a:p>
          <a:p>
            <a:endParaRPr lang="sl-SI" sz="5973"/>
          </a:p>
          <a:p>
            <a:endParaRPr lang="sl-SI" sz="5973"/>
          </a:p>
          <a:p>
            <a:endParaRPr lang="sl-SI" sz="5973"/>
          </a:p>
          <a:p>
            <a:endParaRPr lang="sl-SI" sz="5973"/>
          </a:p>
          <a:p>
            <a:endParaRPr lang="sl-SI" sz="5973"/>
          </a:p>
          <a:p>
            <a:endParaRPr lang="sl-SI" sz="5973"/>
          </a:p>
          <a:p>
            <a:endParaRPr lang="sl-SI" sz="5973"/>
          </a:p>
          <a:p>
            <a:r>
              <a:rPr lang="sl-SI" sz="3982"/>
              <a:t>   </a:t>
            </a:r>
          </a:p>
          <a:p>
            <a:r>
              <a:rPr lang="sl-SI" sz="3982"/>
              <a:t>        </a:t>
            </a:r>
          </a:p>
        </p:txBody>
      </p:sp>
      <p:sp>
        <p:nvSpPr>
          <p:cNvPr id="5" name="Naslov 4"/>
          <p:cNvSpPr>
            <a:spLocks noGrp="1"/>
          </p:cNvSpPr>
          <p:nvPr>
            <p:ph type="title"/>
          </p:nvPr>
        </p:nvSpPr>
        <p:spPr>
          <a:xfrm>
            <a:off x="3042122" y="3724672"/>
            <a:ext cx="11704320" cy="2304256"/>
          </a:xfrm>
        </p:spPr>
        <p:txBody>
          <a:bodyPr>
            <a:normAutofit fontScale="90000"/>
          </a:bodyPr>
          <a:lstStyle/>
          <a:p>
            <a:pPr algn="ctr"/>
            <a:r>
              <a:rPr lang="sl-SI" dirty="0" smtClean="0"/>
              <a:t/>
            </a:r>
            <a:br>
              <a:rPr lang="sl-SI" dirty="0" smtClean="0"/>
            </a:br>
            <a:r>
              <a:rPr lang="sl-SI" dirty="0"/>
              <a:t/>
            </a:r>
            <a:br>
              <a:rPr lang="sl-SI" dirty="0"/>
            </a:br>
            <a:r>
              <a:rPr lang="sl-SI" dirty="0"/>
              <a:t/>
            </a:r>
            <a:br>
              <a:rPr lang="sl-SI" dirty="0"/>
            </a:br>
            <a:r>
              <a:rPr lang="sl-SI" sz="6700" dirty="0"/>
              <a:t>“</a:t>
            </a:r>
            <a:r>
              <a:rPr lang="sl-SI" sz="6700" dirty="0">
                <a:latin typeface="Calibri" panose="020F0502020204030204" pitchFamily="34" charset="0"/>
                <a:cs typeface="Calibri" panose="020F0502020204030204" pitchFamily="34" charset="0"/>
              </a:rPr>
              <a:t>Goreče </a:t>
            </a:r>
            <a:r>
              <a:rPr lang="sl-SI" sz="6700" dirty="0" smtClean="0">
                <a:latin typeface="Calibri" panose="020F0502020204030204" pitchFamily="34" charset="0"/>
                <a:cs typeface="Calibri" panose="020F0502020204030204" pitchFamily="34" charset="0"/>
              </a:rPr>
              <a:t>sporočilo: svobodni!”</a:t>
            </a:r>
            <a:br>
              <a:rPr lang="sl-SI" sz="67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l-SI" sz="67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sl-SI" sz="67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l-SI" sz="4900" b="1" dirty="0">
                <a:latin typeface="Calibri" panose="020F0502020204030204" pitchFamily="34" charset="0"/>
                <a:cs typeface="Calibri" panose="020F0502020204030204" pitchFamily="34" charset="0"/>
              </a:rPr>
              <a:t>Predstavitev  </a:t>
            </a:r>
            <a:r>
              <a:rPr lang="sl-SI" sz="49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TOP 10</a:t>
            </a:r>
            <a:endParaRPr lang="sl-SI" sz="49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35533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7"/>
          <p:cNvSpPr>
            <a:spLocks noChangeArrowheads="1"/>
          </p:cNvSpPr>
          <p:nvPr/>
        </p:nvSpPr>
        <p:spPr bwMode="auto">
          <a:xfrm>
            <a:off x="2167731" y="268677"/>
            <a:ext cx="12598400" cy="26310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endParaRPr lang="sl-SI" sz="3698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pPr algn="l"/>
            <a:r>
              <a:rPr lang="sl-SI" sz="3982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</a:p>
          <a:p>
            <a:pPr algn="l">
              <a:buFont typeface="Arial" charset="0"/>
              <a:buChar char="•"/>
            </a:pPr>
            <a:endParaRPr lang="sl-SI" sz="2844">
              <a:latin typeface="Arial" charset="0"/>
              <a:cs typeface="Arial" charset="0"/>
            </a:endParaRPr>
          </a:p>
          <a:p>
            <a:endParaRPr lang="sl-SI" sz="5973"/>
          </a:p>
        </p:txBody>
      </p:sp>
      <p:sp>
        <p:nvSpPr>
          <p:cNvPr id="9222" name="Pravokotnik 3"/>
          <p:cNvSpPr>
            <a:spLocks noChangeArrowheads="1"/>
          </p:cNvSpPr>
          <p:nvPr/>
        </p:nvSpPr>
        <p:spPr bwMode="auto">
          <a:xfrm>
            <a:off x="2524460" y="370275"/>
            <a:ext cx="11674970" cy="8671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sl-SI" sz="5973"/>
          </a:p>
          <a:p>
            <a:endParaRPr lang="sl-SI" sz="5973"/>
          </a:p>
          <a:p>
            <a:endParaRPr lang="sl-SI" sz="5973"/>
          </a:p>
          <a:p>
            <a:endParaRPr lang="sl-SI" sz="5973"/>
          </a:p>
          <a:p>
            <a:endParaRPr lang="sl-SI" sz="5973"/>
          </a:p>
          <a:p>
            <a:endParaRPr lang="sl-SI" sz="5973"/>
          </a:p>
          <a:p>
            <a:endParaRPr lang="sl-SI" sz="5973"/>
          </a:p>
          <a:p>
            <a:endParaRPr lang="sl-SI" sz="5973"/>
          </a:p>
          <a:p>
            <a:r>
              <a:rPr lang="sl-SI" sz="3982"/>
              <a:t>   </a:t>
            </a:r>
          </a:p>
          <a:p>
            <a:r>
              <a:rPr lang="sl-SI" sz="3982"/>
              <a:t>        </a:t>
            </a:r>
          </a:p>
        </p:txBody>
      </p:sp>
      <p:sp>
        <p:nvSpPr>
          <p:cNvPr id="5" name="Naslov 4"/>
          <p:cNvSpPr>
            <a:spLocks noGrp="1"/>
          </p:cNvSpPr>
          <p:nvPr>
            <p:ph type="title"/>
          </p:nvPr>
        </p:nvSpPr>
        <p:spPr>
          <a:xfrm>
            <a:off x="821259" y="652449"/>
            <a:ext cx="11089232" cy="2599594"/>
          </a:xfrm>
        </p:spPr>
        <p:txBody>
          <a:bodyPr>
            <a:normAutofit fontScale="90000"/>
          </a:bodyPr>
          <a:lstStyle/>
          <a:p>
            <a:pPr lvl="0" algn="ctr"/>
            <a:r>
              <a:rPr lang="sl-SI" dirty="0" smtClean="0"/>
              <a:t/>
            </a:r>
            <a:br>
              <a:rPr lang="sl-SI" dirty="0" smtClean="0"/>
            </a:br>
            <a:r>
              <a:rPr lang="sl-SI" dirty="0"/>
              <a:t/>
            </a:r>
            <a:br>
              <a:rPr lang="sl-SI" dirty="0"/>
            </a:br>
            <a:r>
              <a:rPr lang="sl-SI" dirty="0"/>
              <a:t/>
            </a:r>
            <a:br>
              <a:rPr lang="sl-SI" dirty="0"/>
            </a:br>
            <a:r>
              <a:rPr lang="sl-SI" sz="6700" dirty="0"/>
              <a:t>“</a:t>
            </a:r>
            <a:r>
              <a:rPr lang="sl-SI" sz="6700" dirty="0">
                <a:latin typeface="Calibri" panose="020F0502020204030204" pitchFamily="34" charset="0"/>
                <a:cs typeface="Calibri" panose="020F0502020204030204" pitchFamily="34" charset="0"/>
              </a:rPr>
              <a:t>Goreče </a:t>
            </a:r>
            <a:r>
              <a:rPr lang="sl-SI" sz="6700" dirty="0" smtClean="0">
                <a:latin typeface="Calibri" panose="020F0502020204030204" pitchFamily="34" charset="0"/>
                <a:cs typeface="Calibri" panose="020F0502020204030204" pitchFamily="34" charset="0"/>
              </a:rPr>
              <a:t>sporočilo: svobodni!”</a:t>
            </a:r>
            <a:br>
              <a:rPr lang="sl-SI" sz="67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l-SI" sz="49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TOP 10</a:t>
            </a:r>
            <a:endParaRPr lang="sl-SI" sz="49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41" name="Slika 1" descr="Very Good | Emoticones animados para whatsapp, Emojis para whatsapp,  Emoticon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1572" y="872528"/>
            <a:ext cx="1466850" cy="113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Slika 2" descr="http://www.kurunjangsc.vic.edu.au/wp-content/uploads/2017/09/thumbs-up-emoj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5123" y="855013"/>
            <a:ext cx="1619250" cy="115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Slika 3" descr="slow clap | Funny emoticons, Emoticon, Funny emoj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2860" y="778814"/>
            <a:ext cx="1304925" cy="130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8"/>
          <p:cNvSpPr>
            <a:spLocks noChangeArrowheads="1"/>
          </p:cNvSpPr>
          <p:nvPr/>
        </p:nvSpPr>
        <p:spPr bwMode="auto">
          <a:xfrm>
            <a:off x="2423467" y="2838105"/>
            <a:ext cx="11421281" cy="6309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l-SI" altLang="sl-SI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sl-SI" altLang="sl-SI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Lina </a:t>
            </a:r>
            <a:r>
              <a:rPr kumimoji="0" lang="sl-SI" altLang="sl-SI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Šukar</a:t>
            </a:r>
            <a:r>
              <a:rPr kumimoji="0" lang="sl-SI" altLang="sl-SI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, 7. c, OŠ PUCONCI, mentorica: Monika Vidmar</a:t>
            </a:r>
            <a:endParaRPr kumimoji="0" lang="sl-SI" altLang="sl-SI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sl-SI" altLang="sl-SI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sl-SI" altLang="sl-SI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Mykhailo</a:t>
            </a:r>
            <a:r>
              <a:rPr kumimoji="0" lang="sl-SI" altLang="sl-SI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sl-SI" altLang="sl-SI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Darpiniants</a:t>
            </a:r>
            <a:r>
              <a:rPr kumimoji="0" lang="sl-SI" altLang="sl-SI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, 7. b, OŠ KRIŽEVCI, mentor: Ciril Kosi</a:t>
            </a:r>
            <a:endParaRPr kumimoji="0" lang="sl-SI" altLang="sl-SI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sl-SI" altLang="sl-SI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Ana Matjašec, 2. r., OŠ KOBILJE, mentorica: Danijela </a:t>
            </a:r>
            <a:r>
              <a:rPr kumimoji="0" lang="sl-SI" altLang="sl-SI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Belovič</a:t>
            </a:r>
            <a:endParaRPr kumimoji="0" lang="sl-SI" altLang="sl-SI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sl-SI" altLang="sl-SI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Maša </a:t>
            </a:r>
            <a:r>
              <a:rPr kumimoji="0" lang="sl-SI" altLang="sl-SI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Bohanec</a:t>
            </a:r>
            <a:r>
              <a:rPr kumimoji="0" lang="sl-SI" altLang="sl-SI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, 7. b, OŠ KRIŽEVCI,  mentor: Ciril Kosi</a:t>
            </a:r>
            <a:endParaRPr kumimoji="0" lang="sl-SI" altLang="sl-SI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sl-SI" altLang="sl-SI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Jan </a:t>
            </a:r>
            <a:r>
              <a:rPr kumimoji="0" lang="sl-SI" altLang="sl-SI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Ščančar</a:t>
            </a:r>
            <a:r>
              <a:rPr kumimoji="0" lang="sl-SI" altLang="sl-SI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, 5. a, OŠ KUZMA, mentorica: Brigita Barbarič</a:t>
            </a:r>
            <a:endParaRPr kumimoji="0" lang="sl-SI" altLang="sl-SI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sl-SI" altLang="sl-SI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Tijan</a:t>
            </a:r>
            <a:r>
              <a:rPr kumimoji="0" lang="sl-SI" altLang="sl-SI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Rogač, 8. a, OŠ PUCONCI, mentorica: Monika Vidmar</a:t>
            </a:r>
            <a:endParaRPr kumimoji="0" lang="sl-SI" altLang="sl-SI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sl-SI" altLang="sl-SI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Ana Prša, 7. b, OŠ KRIŽEVCI,  mentor: Ciril Kosi</a:t>
            </a:r>
            <a:endParaRPr kumimoji="0" lang="sl-SI" altLang="sl-SI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  <a:p>
            <a:pPr marR="0" lvl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sl-SI" altLang="sl-SI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   Lana Ficko 7. b, OŠ PUCONCI, mentorica: Monika Vidmar</a:t>
            </a:r>
            <a:endParaRPr kumimoji="0" lang="sl-SI" altLang="sl-SI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  <a:p>
            <a:pPr marR="0" lvl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sl-SI" altLang="sl-SI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   </a:t>
            </a:r>
            <a:r>
              <a:rPr kumimoji="0" lang="sl-SI" altLang="sl-SI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Tijana</a:t>
            </a:r>
            <a:r>
              <a:rPr kumimoji="0" lang="sl-SI" altLang="sl-SI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Lovenjak, 6. c, OŠ PUCONCI, mentorica: Monika Vidmar</a:t>
            </a:r>
            <a:endParaRPr kumimoji="0" lang="sl-SI" altLang="sl-SI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  <a:p>
            <a:pPr marR="0" lvl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sl-SI" altLang="sl-SI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8. Ajša Breznik, 7. b, OŠ PUCONCI, mentorica: Monika Vidmar</a:t>
            </a:r>
            <a:endParaRPr kumimoji="0" lang="sl-SI" altLang="sl-SI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  <a:p>
            <a:pPr marR="0" lvl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sl-SI" altLang="sl-SI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9. Klara Soldat, 6. a, OŠ FRANCETA PREŠERNA, Črenšovci, mentor: David Lukač</a:t>
            </a:r>
            <a:endParaRPr kumimoji="0" lang="sl-SI" altLang="sl-SI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  <a:p>
            <a:pPr marR="0" lvl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sl-SI" altLang="sl-SI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10.Teo Bukovec, 6. r., OŠ KOBILJE, mentor: David Lukač</a:t>
            </a:r>
            <a:endParaRPr kumimoji="0" lang="sl-SI" altLang="sl-SI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kumimoji="0" lang="sl-SI" altLang="sl-SI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19"/>
          <p:cNvSpPr>
            <a:spLocks noChangeArrowheads="1"/>
          </p:cNvSpPr>
          <p:nvPr/>
        </p:nvSpPr>
        <p:spPr bwMode="auto">
          <a:xfrm>
            <a:off x="4578251" y="5380856"/>
            <a:ext cx="1734026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endParaRPr kumimoji="0" lang="sl-SI" altLang="sl-SI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20"/>
          <p:cNvSpPr>
            <a:spLocks noChangeArrowheads="1"/>
          </p:cNvSpPr>
          <p:nvPr/>
        </p:nvSpPr>
        <p:spPr bwMode="auto">
          <a:xfrm>
            <a:off x="4578251" y="6533381"/>
            <a:ext cx="173402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kumimoji="0" lang="sl-SI" altLang="sl-SI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46810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2" name="Pravokotnik 3"/>
          <p:cNvSpPr>
            <a:spLocks noChangeArrowheads="1"/>
          </p:cNvSpPr>
          <p:nvPr/>
        </p:nvSpPr>
        <p:spPr bwMode="auto">
          <a:xfrm>
            <a:off x="2524460" y="370275"/>
            <a:ext cx="11674970" cy="8671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sl-SI" sz="5973"/>
          </a:p>
          <a:p>
            <a:endParaRPr lang="sl-SI" sz="5973"/>
          </a:p>
          <a:p>
            <a:endParaRPr lang="sl-SI" sz="5973"/>
          </a:p>
          <a:p>
            <a:endParaRPr lang="sl-SI" sz="5973"/>
          </a:p>
          <a:p>
            <a:endParaRPr lang="sl-SI" sz="5973"/>
          </a:p>
          <a:p>
            <a:endParaRPr lang="sl-SI" sz="5973"/>
          </a:p>
          <a:p>
            <a:endParaRPr lang="sl-SI" sz="5973"/>
          </a:p>
          <a:p>
            <a:endParaRPr lang="sl-SI" sz="5973"/>
          </a:p>
          <a:p>
            <a:r>
              <a:rPr lang="sl-SI" sz="3982"/>
              <a:t>   </a:t>
            </a:r>
          </a:p>
          <a:p>
            <a:r>
              <a:rPr lang="sl-SI" sz="3982"/>
              <a:t>        </a:t>
            </a:r>
          </a:p>
        </p:txBody>
      </p:sp>
      <p:sp>
        <p:nvSpPr>
          <p:cNvPr id="5" name="Naslov 4"/>
          <p:cNvSpPr>
            <a:spLocks noGrp="1"/>
          </p:cNvSpPr>
          <p:nvPr>
            <p:ph type="title"/>
          </p:nvPr>
        </p:nvSpPr>
        <p:spPr>
          <a:xfrm>
            <a:off x="10539510" y="539786"/>
            <a:ext cx="5325392" cy="1625600"/>
          </a:xfrm>
        </p:spPr>
        <p:txBody>
          <a:bodyPr>
            <a:normAutofit/>
          </a:bodyPr>
          <a:lstStyle/>
          <a:p>
            <a:pPr algn="ctr"/>
            <a:r>
              <a:rPr lang="sl-SI" sz="4551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OŠ </a:t>
            </a:r>
            <a:r>
              <a:rPr lang="sl-SI" sz="4551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PUCONCI</a:t>
            </a:r>
            <a:r>
              <a:rPr lang="sl-SI" sz="4551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/>
            </a:r>
            <a:br>
              <a:rPr lang="sl-SI" sz="4551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</a:br>
            <a:r>
              <a:rPr lang="sl-SI" sz="2844" b="1" dirty="0">
                <a:solidFill>
                  <a:schemeClr val="tx1"/>
                </a:solidFill>
                <a:latin typeface="Calibri" pitchFamily="34" charset="0"/>
              </a:rPr>
              <a:t>mentorica:  </a:t>
            </a:r>
            <a:r>
              <a:rPr lang="sl-SI" sz="2844" b="1" dirty="0" smtClean="0">
                <a:solidFill>
                  <a:schemeClr val="tx1"/>
                </a:solidFill>
                <a:latin typeface="Calibri" pitchFamily="34" charset="0"/>
              </a:rPr>
              <a:t>Monika Vidmar</a:t>
            </a:r>
            <a:endParaRPr lang="sl-SI" sz="2844" b="1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12" name="Pravokotnik 11"/>
          <p:cNvSpPr/>
          <p:nvPr/>
        </p:nvSpPr>
        <p:spPr>
          <a:xfrm>
            <a:off x="11690038" y="4921456"/>
            <a:ext cx="3024336" cy="9677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844" b="1" dirty="0"/>
              <a:t>a</a:t>
            </a:r>
            <a:r>
              <a:rPr lang="sl-SI" sz="2844" b="1" dirty="0" smtClean="0"/>
              <a:t>vtorica: </a:t>
            </a:r>
          </a:p>
          <a:p>
            <a:r>
              <a:rPr lang="sl-SI" sz="2844" b="1" dirty="0" smtClean="0"/>
              <a:t>Lina </a:t>
            </a:r>
            <a:r>
              <a:rPr lang="sl-SI" sz="2844" b="1" dirty="0" err="1" smtClean="0"/>
              <a:t>Šukar</a:t>
            </a:r>
            <a:r>
              <a:rPr lang="sl-SI" sz="2844" b="1" dirty="0" smtClean="0"/>
              <a:t>, 7. c</a:t>
            </a:r>
            <a:endParaRPr lang="sl-SI" sz="2844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507" y="237828"/>
            <a:ext cx="6192688" cy="9367256"/>
          </a:xfrm>
          <a:prstGeom prst="rect">
            <a:avLst/>
          </a:prstGeom>
        </p:spPr>
      </p:pic>
      <p:sp>
        <p:nvSpPr>
          <p:cNvPr id="7" name="Pravokotnik 6"/>
          <p:cNvSpPr/>
          <p:nvPr/>
        </p:nvSpPr>
        <p:spPr>
          <a:xfrm>
            <a:off x="12001984" y="2922756"/>
            <a:ext cx="2400443" cy="1405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sz="2844" b="1" dirty="0" smtClean="0"/>
              <a:t>TOP 1O</a:t>
            </a:r>
          </a:p>
          <a:p>
            <a:endParaRPr lang="sl-SI" sz="2844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sl-SI" sz="2844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mesto</a:t>
            </a:r>
            <a:endParaRPr lang="sl-SI" sz="2844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45482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2" name="Pravokotnik 3"/>
          <p:cNvSpPr>
            <a:spLocks noChangeArrowheads="1"/>
          </p:cNvSpPr>
          <p:nvPr/>
        </p:nvSpPr>
        <p:spPr bwMode="auto">
          <a:xfrm>
            <a:off x="2524460" y="370275"/>
            <a:ext cx="11674970" cy="8671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sl-SI" sz="5973"/>
          </a:p>
          <a:p>
            <a:endParaRPr lang="sl-SI" sz="5973"/>
          </a:p>
          <a:p>
            <a:endParaRPr lang="sl-SI" sz="5973"/>
          </a:p>
          <a:p>
            <a:endParaRPr lang="sl-SI" sz="5973"/>
          </a:p>
          <a:p>
            <a:endParaRPr lang="sl-SI" sz="5973"/>
          </a:p>
          <a:p>
            <a:endParaRPr lang="sl-SI" sz="5973"/>
          </a:p>
          <a:p>
            <a:endParaRPr lang="sl-SI" sz="5973"/>
          </a:p>
          <a:p>
            <a:endParaRPr lang="sl-SI" sz="5973"/>
          </a:p>
          <a:p>
            <a:r>
              <a:rPr lang="sl-SI" sz="3982"/>
              <a:t>   </a:t>
            </a:r>
          </a:p>
          <a:p>
            <a:r>
              <a:rPr lang="sl-SI" sz="3982"/>
              <a:t>        </a:t>
            </a:r>
          </a:p>
        </p:txBody>
      </p:sp>
      <p:sp>
        <p:nvSpPr>
          <p:cNvPr id="5" name="Naslov 4"/>
          <p:cNvSpPr>
            <a:spLocks noGrp="1"/>
          </p:cNvSpPr>
          <p:nvPr>
            <p:ph type="title"/>
          </p:nvPr>
        </p:nvSpPr>
        <p:spPr>
          <a:xfrm>
            <a:off x="11684830" y="370275"/>
            <a:ext cx="5325392" cy="1625600"/>
          </a:xfrm>
        </p:spPr>
        <p:txBody>
          <a:bodyPr>
            <a:normAutofit/>
          </a:bodyPr>
          <a:lstStyle/>
          <a:p>
            <a:pPr algn="ctr"/>
            <a:r>
              <a:rPr lang="sl-SI" sz="4551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OŠ </a:t>
            </a:r>
            <a:r>
              <a:rPr lang="sl-SI" sz="4551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KRIŽEVCI</a:t>
            </a:r>
            <a:br>
              <a:rPr lang="sl-SI" sz="4551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</a:br>
            <a:r>
              <a:rPr lang="sl-SI" sz="2844" b="1" dirty="0" smtClean="0">
                <a:solidFill>
                  <a:schemeClr val="tx1"/>
                </a:solidFill>
                <a:latin typeface="Calibri" pitchFamily="34" charset="0"/>
              </a:rPr>
              <a:t>mentor:  Ciril Kosi</a:t>
            </a:r>
            <a:endParaRPr lang="sl-SI" sz="2844" b="1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12" name="Pravokotnik 11"/>
          <p:cNvSpPr/>
          <p:nvPr/>
        </p:nvSpPr>
        <p:spPr>
          <a:xfrm>
            <a:off x="11766476" y="4857190"/>
            <a:ext cx="5220286" cy="9677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844" b="1" dirty="0" smtClean="0"/>
              <a:t>avtor: </a:t>
            </a:r>
          </a:p>
          <a:p>
            <a:r>
              <a:rPr lang="sl-SI" sz="2844" b="1" dirty="0" err="1" smtClean="0"/>
              <a:t>Mykhailo</a:t>
            </a:r>
            <a:r>
              <a:rPr lang="sl-SI" sz="2844" b="1" dirty="0" smtClean="0"/>
              <a:t> </a:t>
            </a:r>
            <a:r>
              <a:rPr lang="sl-SI" sz="2844" b="1" dirty="0" err="1" smtClean="0"/>
              <a:t>Darpiniants</a:t>
            </a:r>
            <a:r>
              <a:rPr lang="sl-SI" sz="2844" b="1" dirty="0" smtClean="0"/>
              <a:t>, 7. b</a:t>
            </a:r>
            <a:endParaRPr lang="sl-SI" sz="2844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Pravokotnik 6"/>
          <p:cNvSpPr/>
          <p:nvPr/>
        </p:nvSpPr>
        <p:spPr>
          <a:xfrm>
            <a:off x="13109787" y="2723840"/>
            <a:ext cx="2400443" cy="1405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sz="2844" b="1" dirty="0" smtClean="0"/>
              <a:t>TOP 1O</a:t>
            </a:r>
          </a:p>
          <a:p>
            <a:pPr algn="ctr"/>
            <a:endParaRPr lang="sl-SI" sz="2844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sl-SI" sz="2844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sl-SI" sz="2844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mesto</a:t>
            </a:r>
            <a:endParaRPr lang="sl-SI" sz="2844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02" y="988368"/>
            <a:ext cx="11367627" cy="7778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9612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2" name="Pravokotnik 3"/>
          <p:cNvSpPr>
            <a:spLocks noChangeArrowheads="1"/>
          </p:cNvSpPr>
          <p:nvPr/>
        </p:nvSpPr>
        <p:spPr bwMode="auto">
          <a:xfrm>
            <a:off x="2524460" y="370275"/>
            <a:ext cx="11674970" cy="8671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sl-SI" sz="5973"/>
          </a:p>
          <a:p>
            <a:endParaRPr lang="sl-SI" sz="5973"/>
          </a:p>
          <a:p>
            <a:endParaRPr lang="sl-SI" sz="5973"/>
          </a:p>
          <a:p>
            <a:endParaRPr lang="sl-SI" sz="5973"/>
          </a:p>
          <a:p>
            <a:endParaRPr lang="sl-SI" sz="5973"/>
          </a:p>
          <a:p>
            <a:endParaRPr lang="sl-SI" sz="5973"/>
          </a:p>
          <a:p>
            <a:endParaRPr lang="sl-SI" sz="5973"/>
          </a:p>
          <a:p>
            <a:endParaRPr lang="sl-SI" sz="5973"/>
          </a:p>
          <a:p>
            <a:r>
              <a:rPr lang="sl-SI" sz="3982"/>
              <a:t>   </a:t>
            </a:r>
          </a:p>
          <a:p>
            <a:r>
              <a:rPr lang="sl-SI" sz="3982"/>
              <a:t>        </a:t>
            </a:r>
          </a:p>
        </p:txBody>
      </p:sp>
      <p:sp>
        <p:nvSpPr>
          <p:cNvPr id="5" name="Naslov 4"/>
          <p:cNvSpPr>
            <a:spLocks noGrp="1"/>
          </p:cNvSpPr>
          <p:nvPr>
            <p:ph type="title"/>
          </p:nvPr>
        </p:nvSpPr>
        <p:spPr>
          <a:xfrm>
            <a:off x="10789909" y="759945"/>
            <a:ext cx="5325392" cy="1625600"/>
          </a:xfrm>
        </p:spPr>
        <p:txBody>
          <a:bodyPr>
            <a:normAutofit/>
          </a:bodyPr>
          <a:lstStyle/>
          <a:p>
            <a:pPr algn="ctr"/>
            <a:r>
              <a:rPr lang="sl-SI" sz="4551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OŠ </a:t>
            </a:r>
            <a:r>
              <a:rPr lang="sl-SI" sz="4551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KOBILJE</a:t>
            </a:r>
            <a:r>
              <a:rPr lang="sl-SI" sz="4551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/>
            </a:r>
            <a:br>
              <a:rPr lang="sl-SI" sz="4551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</a:br>
            <a:r>
              <a:rPr lang="sl-SI" sz="2844" b="1" dirty="0">
                <a:solidFill>
                  <a:schemeClr val="tx1"/>
                </a:solidFill>
                <a:latin typeface="Calibri" pitchFamily="34" charset="0"/>
              </a:rPr>
              <a:t>mentorica:  </a:t>
            </a:r>
            <a:r>
              <a:rPr lang="sl-SI" sz="2844" b="1" dirty="0" smtClean="0">
                <a:solidFill>
                  <a:schemeClr val="tx1"/>
                </a:solidFill>
                <a:latin typeface="Calibri" pitchFamily="34" charset="0"/>
              </a:rPr>
              <a:t>Danijela </a:t>
            </a:r>
            <a:r>
              <a:rPr lang="sl-SI" sz="2844" b="1" dirty="0" err="1" smtClean="0">
                <a:solidFill>
                  <a:schemeClr val="tx1"/>
                </a:solidFill>
                <a:latin typeface="Calibri" pitchFamily="34" charset="0"/>
              </a:rPr>
              <a:t>Belovič</a:t>
            </a:r>
            <a:endParaRPr lang="sl-SI" sz="2844" b="1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12" name="Pravokotnik 11"/>
          <p:cNvSpPr/>
          <p:nvPr/>
        </p:nvSpPr>
        <p:spPr>
          <a:xfrm>
            <a:off x="11673139" y="5380856"/>
            <a:ext cx="3831741" cy="9677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844" b="1" dirty="0"/>
              <a:t>a</a:t>
            </a:r>
            <a:r>
              <a:rPr lang="sl-SI" sz="2844" b="1" dirty="0" smtClean="0"/>
              <a:t>vtorica: </a:t>
            </a:r>
          </a:p>
          <a:p>
            <a:r>
              <a:rPr lang="sl-SI" sz="2844" b="1" dirty="0" smtClean="0"/>
              <a:t>Ana Matjašec. 2. r.</a:t>
            </a:r>
            <a:endParaRPr lang="sl-SI" sz="2844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Pravokotnik 6"/>
          <p:cNvSpPr/>
          <p:nvPr/>
        </p:nvSpPr>
        <p:spPr>
          <a:xfrm>
            <a:off x="12126515" y="3235562"/>
            <a:ext cx="2400443" cy="1405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sz="2844" b="1" dirty="0" smtClean="0"/>
              <a:t>TOP 1O</a:t>
            </a:r>
          </a:p>
          <a:p>
            <a:pPr algn="ctr"/>
            <a:endParaRPr lang="sl-SI" sz="2844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sl-SI" sz="2844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sl-SI" sz="2844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mesto</a:t>
            </a:r>
            <a:endParaRPr lang="sl-SI" sz="2844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702" y="363895"/>
            <a:ext cx="6959692" cy="9277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8275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2" name="Pravokotnik 3"/>
          <p:cNvSpPr>
            <a:spLocks noChangeArrowheads="1"/>
          </p:cNvSpPr>
          <p:nvPr/>
        </p:nvSpPr>
        <p:spPr bwMode="auto">
          <a:xfrm>
            <a:off x="2524460" y="370275"/>
            <a:ext cx="11674970" cy="8671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sl-SI" sz="5973"/>
          </a:p>
          <a:p>
            <a:endParaRPr lang="sl-SI" sz="5973"/>
          </a:p>
          <a:p>
            <a:endParaRPr lang="sl-SI" sz="5973"/>
          </a:p>
          <a:p>
            <a:endParaRPr lang="sl-SI" sz="5973"/>
          </a:p>
          <a:p>
            <a:endParaRPr lang="sl-SI" sz="5973"/>
          </a:p>
          <a:p>
            <a:endParaRPr lang="sl-SI" sz="5973"/>
          </a:p>
          <a:p>
            <a:endParaRPr lang="sl-SI" sz="5973"/>
          </a:p>
          <a:p>
            <a:endParaRPr lang="sl-SI" sz="5973"/>
          </a:p>
          <a:p>
            <a:r>
              <a:rPr lang="sl-SI" sz="3982"/>
              <a:t>   </a:t>
            </a:r>
          </a:p>
          <a:p>
            <a:r>
              <a:rPr lang="sl-SI" sz="3982"/>
              <a:t>        </a:t>
            </a:r>
          </a:p>
        </p:txBody>
      </p:sp>
      <p:sp>
        <p:nvSpPr>
          <p:cNvPr id="5" name="Naslov 4"/>
          <p:cNvSpPr>
            <a:spLocks noGrp="1"/>
          </p:cNvSpPr>
          <p:nvPr>
            <p:ph type="title"/>
          </p:nvPr>
        </p:nvSpPr>
        <p:spPr>
          <a:xfrm>
            <a:off x="11394080" y="903018"/>
            <a:ext cx="5325392" cy="1625600"/>
          </a:xfrm>
        </p:spPr>
        <p:txBody>
          <a:bodyPr>
            <a:normAutofit/>
          </a:bodyPr>
          <a:lstStyle/>
          <a:p>
            <a:pPr algn="ctr"/>
            <a:r>
              <a:rPr lang="sl-SI" sz="4551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OŠ </a:t>
            </a:r>
            <a:r>
              <a:rPr lang="sl-SI" sz="4551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KRIŽEVCI</a:t>
            </a:r>
            <a:br>
              <a:rPr lang="sl-SI" sz="4551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</a:br>
            <a:r>
              <a:rPr lang="sl-SI" sz="2844" b="1" dirty="0" smtClean="0">
                <a:solidFill>
                  <a:schemeClr val="tx1"/>
                </a:solidFill>
                <a:latin typeface="Calibri" pitchFamily="34" charset="0"/>
              </a:rPr>
              <a:t>mentor:  Ciril Kosi</a:t>
            </a:r>
            <a:endParaRPr lang="sl-SI" sz="2844" b="1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12" name="Pravokotnik 11"/>
          <p:cNvSpPr/>
          <p:nvPr/>
        </p:nvSpPr>
        <p:spPr>
          <a:xfrm>
            <a:off x="12140906" y="5668888"/>
            <a:ext cx="3831741" cy="9677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844" b="1" dirty="0"/>
              <a:t>a</a:t>
            </a:r>
            <a:r>
              <a:rPr lang="sl-SI" sz="2844" b="1" dirty="0" smtClean="0"/>
              <a:t>vtorica: </a:t>
            </a:r>
          </a:p>
          <a:p>
            <a:r>
              <a:rPr lang="sl-SI" sz="2844" b="1" dirty="0" smtClean="0"/>
              <a:t>Maša </a:t>
            </a:r>
            <a:r>
              <a:rPr lang="sl-SI" sz="2844" b="1" dirty="0" err="1" smtClean="0"/>
              <a:t>Bohanec</a:t>
            </a:r>
            <a:r>
              <a:rPr lang="sl-SI" sz="2844" b="1" dirty="0" smtClean="0"/>
              <a:t> , 7. b</a:t>
            </a:r>
            <a:endParaRPr lang="sl-SI" sz="2844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Pravokotnik 6"/>
          <p:cNvSpPr/>
          <p:nvPr/>
        </p:nvSpPr>
        <p:spPr>
          <a:xfrm>
            <a:off x="12856554" y="3263982"/>
            <a:ext cx="2400443" cy="1405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sz="2844" b="1" dirty="0" smtClean="0"/>
              <a:t>TOP 1O</a:t>
            </a:r>
          </a:p>
          <a:p>
            <a:pPr algn="ctr"/>
            <a:endParaRPr lang="sl-SI" sz="2844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sl-SI" sz="2844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4. mesto</a:t>
            </a:r>
            <a:endParaRPr lang="sl-SI" sz="2844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08" y="959364"/>
            <a:ext cx="11520479" cy="7775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1704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itle &amp; Subtitle">
  <a:themeElements>
    <a:clrScheme name="Title &amp; Subtitl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Gill Sans"/>
        <a:ea typeface="ヒラギノ角ゴ ProN W3"/>
        <a:cs typeface="ヒラギノ角ゴ ProN W3"/>
      </a:majorFont>
      <a:minorFont>
        <a:latin typeface="Myriad Pro Light"/>
        <a:ea typeface="ヒラギノ角ゴ ProN W3"/>
        <a:cs typeface="ヒラギノ角ゴ ProN W3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sl-SI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sl-SI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sl-SI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sl-SI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Title &amp; Bullets - Left">
  <a:themeElements>
    <a:clrScheme name="Title &amp; Bullets - Lef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Left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sl-SI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sl-SI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Lef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Title &amp; Bullets - 2 Column">
  <a:themeElements>
    <a:clrScheme name="Title &amp; Bullets - 2 Colum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2 Colum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sl-SI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sl-SI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2 Colum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Title &amp; Bullets - Right">
  <a:themeElements>
    <a:clrScheme name="Title &amp; Bullets - Righ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Right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sl-SI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sl-SI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Righ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Title, Bullets &amp; Photo">
  <a:themeElements>
    <a:clrScheme name="Title, Bullets &amp; Phot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, Bullets &amp; Photo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sl-SI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sl-SI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, Bullets &amp; Pho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itle &amp; Bullets">
  <a:themeElements>
    <a:clrScheme name="Title &amp; Bullet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sl-SI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sl-SI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itle - Center">
  <a:themeElements>
    <a:clrScheme name="Title - Cen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Center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sl-SI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sl-SI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- Cen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Bullets">
  <a:themeElements>
    <a:clrScheme name="Bullet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sl-SI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sl-SI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Photo - Horizontal">
  <a:themeElements>
    <a:clrScheme name="Photo - Horizonta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sl-SI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sl-SI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Horizont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Photo - Horizontal Reflection">
  <a:themeElements>
    <a:clrScheme name="Photo - Horizontal Reflec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 Reflectio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sl-SI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sl-SI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Horizontal Reflec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Photo - Vertical">
  <a:themeElements>
    <a:clrScheme name="Photo - Vertica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sl-SI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sl-SI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Vertic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Photo - Vertical Reflection">
  <a:themeElements>
    <a:clrScheme name="Photo - Vertical Reflec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 Reflectio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sl-SI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sl-SI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Vertical Reflec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Title - Top">
  <a:themeElements>
    <a:clrScheme name="Title - Top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Top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sl-SI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sl-SI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- To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882</TotalTime>
  <Pages>0</Pages>
  <Words>1250</Words>
  <Characters>0</Characters>
  <Application>Microsoft Office PowerPoint</Application>
  <PresentationFormat>Po meri</PresentationFormat>
  <Lines>0</Lines>
  <Paragraphs>411</Paragraphs>
  <Slides>27</Slides>
  <Notes>25</Notes>
  <HiddenSlides>0</HiddenSlides>
  <MMClips>0</MMClips>
  <ScaleCrop>false</ScaleCrop>
  <HeadingPairs>
    <vt:vector size="6" baseType="variant">
      <vt:variant>
        <vt:lpstr>Uporabljene pisave</vt:lpstr>
      </vt:variant>
      <vt:variant>
        <vt:i4>6</vt:i4>
      </vt:variant>
      <vt:variant>
        <vt:lpstr>Tema</vt:lpstr>
      </vt:variant>
      <vt:variant>
        <vt:i4>14</vt:i4>
      </vt:variant>
      <vt:variant>
        <vt:lpstr>Naslovi diapozitivov</vt:lpstr>
      </vt:variant>
      <vt:variant>
        <vt:i4>27</vt:i4>
      </vt:variant>
    </vt:vector>
  </HeadingPairs>
  <TitlesOfParts>
    <vt:vector size="47" baseType="lpstr">
      <vt:lpstr>Arial</vt:lpstr>
      <vt:lpstr>Calibri</vt:lpstr>
      <vt:lpstr>Gill Sans</vt:lpstr>
      <vt:lpstr>Myriad Pro Light</vt:lpstr>
      <vt:lpstr>Times New Roman</vt:lpstr>
      <vt:lpstr>ヒラギノ角ゴ ProN W3</vt:lpstr>
      <vt:lpstr>Title &amp; Subtitle</vt:lpstr>
      <vt:lpstr>Title &amp; Bullets</vt:lpstr>
      <vt:lpstr>Title - Center</vt:lpstr>
      <vt:lpstr>Bullets</vt:lpstr>
      <vt:lpstr>Photo - Horizontal</vt:lpstr>
      <vt:lpstr>Photo - Horizontal Reflection</vt:lpstr>
      <vt:lpstr>Photo - Vertical</vt:lpstr>
      <vt:lpstr>Photo - Vertical Reflection</vt:lpstr>
      <vt:lpstr>Title - Top</vt:lpstr>
      <vt:lpstr>Blank</vt:lpstr>
      <vt:lpstr>Title &amp; Bullets - Left</vt:lpstr>
      <vt:lpstr>Title &amp; Bullets - 2 Column</vt:lpstr>
      <vt:lpstr>Title &amp; Bullets - Right</vt:lpstr>
      <vt:lpstr>Title, Bullets &amp; Photo</vt:lpstr>
      <vt:lpstr>„Goreče sporočilo – svobodni!“ Zdravstvenovzgojna aktivnost na področju spodbujanja nekajenja  ter spodbujanja opuščanja kajenja</vt:lpstr>
      <vt:lpstr>PowerPointova predstavitev</vt:lpstr>
      <vt:lpstr>UDELEŽBA</vt:lpstr>
      <vt:lpstr>   “Goreče sporočilo: svobodni!”  Predstavitev  TOP 10</vt:lpstr>
      <vt:lpstr>   “Goreče sporočilo: svobodni!” TOP 10</vt:lpstr>
      <vt:lpstr>OŠ PUCONCI mentorica:  Monika Vidmar</vt:lpstr>
      <vt:lpstr>OŠ KRIŽEVCI mentor:  Ciril Kosi</vt:lpstr>
      <vt:lpstr>OŠ KOBILJE mentorica:  Danijela Belovič</vt:lpstr>
      <vt:lpstr>OŠ KRIŽEVCI mentor:  Ciril Kosi</vt:lpstr>
      <vt:lpstr>OŠ KUZMA mentorica:  Brigita Barbarič</vt:lpstr>
      <vt:lpstr>OŠ PUCONCI mentorica: Monika Vidmar</vt:lpstr>
      <vt:lpstr>OŠ KRIŽEVCI mentor: Ciril Kosi</vt:lpstr>
      <vt:lpstr>OŠ PUCONCI mentorica:   Monika Vidmar</vt:lpstr>
      <vt:lpstr>OŠ FRANCETA PREŠERNA, Črenšovci mentor:  David Lukač</vt:lpstr>
      <vt:lpstr>OŠ KOBILJE  mentor:  David Lukač</vt:lpstr>
      <vt:lpstr>   “Goreče sporočilo: svobodni!”  …in za konec :  osebna sporočila (izbor)</vt:lpstr>
      <vt:lpstr>OŠ ŠALOVCI mentorica:  Marjeta Andrejek</vt:lpstr>
      <vt:lpstr>OŠ MALA NEDELJA mentor: Robert Lang</vt:lpstr>
      <vt:lpstr>OŠ KUZMA mentorica: Marija Gumilar</vt:lpstr>
      <vt:lpstr>OŠ Mala Nedelja mentor: Robert Lang</vt:lpstr>
      <vt:lpstr>OŠ Mala Nedelja mentorica: Nataša Vrabl</vt:lpstr>
      <vt:lpstr>OŠ KUZMA mentorica: Bojana Škodnik</vt:lpstr>
      <vt:lpstr>OŠ KUZMA mentorica: Brigita Barbarič</vt:lpstr>
      <vt:lpstr>OŠ KUZMA mentorica: Bojana Škodnik</vt:lpstr>
      <vt:lpstr>  Predstavitev izbora prispelih likovnih izdelkov  “Goreče sporočilo: svobodni!”  izložbeno  okno Galerije Murska Sobota   od 31. 5. – 30. 6. 2023  Pokrajinska in študijska knjižnica Murska Sobota  od 31. 5. -15. 6. 2023</vt:lpstr>
      <vt:lpstr>Zahvaljujemo se vsem udeležencem -  mentorjem in učencem, ki ste sodelovali v naši skupni aktivnosti „Goreče sporočilo: svobodni!“ in najbližjim in prijateljem, sorodnikom in znancem posredovali svoje misli  o skrbi za zdravje.  Z majhnimi in vztrajnimi koraki se daleč pride –  naš skupni cilj je družba brez tobaka in tobačnih izdelkov.</vt:lpstr>
      <vt:lpstr>         Prijetne in sproščujoče počitnice!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LOREM IPSUM</dc:title>
  <dc:subject/>
  <dc:creator>Andreja Frič</dc:creator>
  <cp:keywords/>
  <dc:description/>
  <cp:lastModifiedBy>Jadranka Jovanović</cp:lastModifiedBy>
  <cp:revision>55</cp:revision>
  <cp:lastPrinted>2023-05-29T08:10:39Z</cp:lastPrinted>
  <dcterms:modified xsi:type="dcterms:W3CDTF">2023-05-31T12:50:47Z</dcterms:modified>
</cp:coreProperties>
</file>